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charts/chart16.xml" ContentType="application/vnd.openxmlformats-officedocument.drawingml.char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3" r:id="rId6"/>
    <p:sldId id="265" r:id="rId7"/>
    <p:sldId id="266" r:id="rId8"/>
    <p:sldId id="267" r:id="rId9"/>
    <p:sldId id="298" r:id="rId10"/>
    <p:sldId id="261" r:id="rId11"/>
    <p:sldId id="272" r:id="rId12"/>
    <p:sldId id="273" r:id="rId13"/>
    <p:sldId id="275" r:id="rId14"/>
    <p:sldId id="276" r:id="rId15"/>
    <p:sldId id="283" r:id="rId16"/>
    <p:sldId id="277" r:id="rId17"/>
    <p:sldId id="281" r:id="rId18"/>
    <p:sldId id="282" r:id="rId19"/>
    <p:sldId id="278" r:id="rId20"/>
    <p:sldId id="284" r:id="rId21"/>
    <p:sldId id="286" r:id="rId22"/>
    <p:sldId id="285" r:id="rId23"/>
    <p:sldId id="279" r:id="rId24"/>
    <p:sldId id="287" r:id="rId25"/>
    <p:sldId id="288" r:id="rId26"/>
    <p:sldId id="289" r:id="rId27"/>
    <p:sldId id="292" r:id="rId28"/>
    <p:sldId id="280" r:id="rId29"/>
    <p:sldId id="290" r:id="rId30"/>
    <p:sldId id="293" r:id="rId31"/>
    <p:sldId id="260" r:id="rId32"/>
    <p:sldId id="294" r:id="rId33"/>
    <p:sldId id="295" r:id="rId34"/>
    <p:sldId id="299" r:id="rId35"/>
    <p:sldId id="262" r:id="rId36"/>
    <p:sldId id="297" r:id="rId37"/>
    <p:sldId id="296" r:id="rId38"/>
    <p:sldId id="271" r:id="rId39"/>
    <p:sldId id="269" r:id="rId40"/>
    <p:sldId id="27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6" autoAdjust="0"/>
    <p:restoredTop sz="95662" autoAdjust="0"/>
  </p:normalViewPr>
  <p:slideViewPr>
    <p:cSldViewPr>
      <p:cViewPr varScale="1">
        <p:scale>
          <a:sx n="104" d="100"/>
          <a:sy n="104" d="100"/>
        </p:scale>
        <p:origin x="-34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MDE17_VS_SERVER\DATA17\ARMA\USERS\HASHENAFI\Inventory\2016%20Modeling%20Platform\EGU%20Workgroup\EPA%20Copy%20of%202011%20State-confirmed%20Small%20EGUs%20-%20Match%20to%202016%20Alpha%20platform_08202018%20(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MDE17_VS_SERVER\DATA17\ARMA\USERS\HASHENAFI\Inventory\2016%20Modeling%20Platform\EGU%20Workgroup\EPA%20Copy%20of%202011%20State-confirmed%20Small%20EGUs%20-%20Match%20to%202016%20Alpha%20platform_08202018%20(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MDE17_VS_SERVER\DATA17\ARMA\USERS\HASHENAFI\Inventory\2016%20Modeling%20Platform\EGU%20Workgroup\EPA%20Copy%20of%202011%20State-confirmed%20Small%20EGUs%20-%20Match%20to%202016%20Alpha%20platform_08202018%20(1).xlsx" TargetMode="Externa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DE17_VS_SERVER\DATA17\ARMA\USERS\HASHENAFI\Inventory\Peaking%20Unit%20Temporalization\MD%20Comparison\Compare%20MD%20Operating%20Data%20to%20MDE%20Temporal%20Profiles.xlsx" TargetMode="External"/><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MD%20Outreach\MD%20Small%20EGU%202016%20Operating%20Schedule%20Submittal%20-%20raw%20data.xlsx" TargetMode="Externa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MDE17_VS_SERVER\DATA17\ARMA\USERS\HASHENAFI\Inventory\Peaking%20Unit%20Temporalization\MD%20Comparison\Compare%20MD%20Operating%20Data%20to%20MDE%20Temporal%20Profiles.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DE17_VS_SERVER\DATA17\ARMA\USERS\HASHENAFI\Inventory\Peaking%20Unit%20Temporalization\2016%20Platform\MD%20Outreach\MD%20Small%20EGU%202016%20Operating%20Schedule%20Submittal%20-%20raw%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MDE17_VS_SERVER\DATA17\ARMA\USERS\HASHENAFI\Inventory\Peaking%20Unit%20Temporalization\2016%20Platform\2016%20Peaker%20Temporal%20Profi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aseline="0" dirty="0" smtClean="0"/>
              <a:t>MANE-VU+VA</a:t>
            </a:r>
            <a:endParaRPr lang="en-US" dirty="0"/>
          </a:p>
        </c:rich>
      </c:tx>
      <c:layout>
        <c:manualLayout>
          <c:xMode val="edge"/>
          <c:yMode val="edge"/>
          <c:x val="0.21111654389975446"/>
          <c:y val="2.4188349151519063E-2"/>
        </c:manualLayout>
      </c:layout>
      <c:overlay val="1"/>
    </c:title>
    <c:plotArea>
      <c:layout/>
      <c:lineChart>
        <c:grouping val="standard"/>
        <c:ser>
          <c:idx val="1"/>
          <c:order val="0"/>
          <c:tx>
            <c:v>2011 Profile</c:v>
          </c:tx>
          <c:spPr>
            <a:ln>
              <a:solidFill>
                <a:srgbClr val="4F81BD"/>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Profiles'!$Q$6:$Q$370</c:f>
              <c:numCache>
                <c:formatCode>General</c:formatCode>
                <c:ptCount val="365"/>
                <c:pt idx="0">
                  <c:v>8.0584700000000114E-4</c:v>
                </c:pt>
                <c:pt idx="1">
                  <c:v>5.7675200000000025E-4</c:v>
                </c:pt>
                <c:pt idx="2">
                  <c:v>1.3983310000000011E-3</c:v>
                </c:pt>
                <c:pt idx="3">
                  <c:v>1.8094460000000008E-3</c:v>
                </c:pt>
                <c:pt idx="4">
                  <c:v>5.9859700000000063E-4</c:v>
                </c:pt>
                <c:pt idx="5">
                  <c:v>5.6796800000000083E-4</c:v>
                </c:pt>
                <c:pt idx="6">
                  <c:v>5.7870300000000062E-4</c:v>
                </c:pt>
                <c:pt idx="7">
                  <c:v>6.010130000000005E-4</c:v>
                </c:pt>
                <c:pt idx="8">
                  <c:v>5.9984200000000082E-4</c:v>
                </c:pt>
                <c:pt idx="9">
                  <c:v>3.9773830000000053E-3</c:v>
                </c:pt>
                <c:pt idx="10">
                  <c:v>4.8673409999999999E-3</c:v>
                </c:pt>
                <c:pt idx="11">
                  <c:v>5.5063180000000057E-3</c:v>
                </c:pt>
                <c:pt idx="12">
                  <c:v>8.5160500000000042E-3</c:v>
                </c:pt>
                <c:pt idx="13">
                  <c:v>5.3025609999999999E-3</c:v>
                </c:pt>
                <c:pt idx="14">
                  <c:v>6.5333100000000103E-4</c:v>
                </c:pt>
                <c:pt idx="15">
                  <c:v>6.9753300000000116E-4</c:v>
                </c:pt>
                <c:pt idx="16">
                  <c:v>1.0664580000000021E-3</c:v>
                </c:pt>
                <c:pt idx="17">
                  <c:v>4.7742690000000115E-3</c:v>
                </c:pt>
                <c:pt idx="18">
                  <c:v>4.2969020000000052E-3</c:v>
                </c:pt>
                <c:pt idx="19">
                  <c:v>6.5380850000000025E-3</c:v>
                </c:pt>
                <c:pt idx="20">
                  <c:v>1.6951266000000003E-2</c:v>
                </c:pt>
                <c:pt idx="21">
                  <c:v>1.7100631000000015E-2</c:v>
                </c:pt>
                <c:pt idx="22">
                  <c:v>1.5538822000000004E-2</c:v>
                </c:pt>
                <c:pt idx="23">
                  <c:v>1.3732602E-2</c:v>
                </c:pt>
                <c:pt idx="24">
                  <c:v>4.8791270000000048E-3</c:v>
                </c:pt>
                <c:pt idx="25">
                  <c:v>6.3894160000000045E-3</c:v>
                </c:pt>
                <c:pt idx="26">
                  <c:v>5.6149139999999969E-3</c:v>
                </c:pt>
                <c:pt idx="27">
                  <c:v>5.0951449999999997E-3</c:v>
                </c:pt>
                <c:pt idx="28">
                  <c:v>4.867678000000002E-3</c:v>
                </c:pt>
                <c:pt idx="29">
                  <c:v>4.2881350000000002E-3</c:v>
                </c:pt>
                <c:pt idx="30">
                  <c:v>5.0004650000000025E-3</c:v>
                </c:pt>
                <c:pt idx="31">
                  <c:v>2.6913440000000022E-3</c:v>
                </c:pt>
                <c:pt idx="32">
                  <c:v>5.1869600000000078E-4</c:v>
                </c:pt>
                <c:pt idx="33">
                  <c:v>5.1533300000000041E-4</c:v>
                </c:pt>
                <c:pt idx="34">
                  <c:v>4.9592100000000084E-4</c:v>
                </c:pt>
                <c:pt idx="35">
                  <c:v>4.9524100000000032E-4</c:v>
                </c:pt>
                <c:pt idx="36">
                  <c:v>4.8989200000000024E-4</c:v>
                </c:pt>
                <c:pt idx="37">
                  <c:v>4.7756500000000092E-4</c:v>
                </c:pt>
                <c:pt idx="38">
                  <c:v>5.2516900000000111E-4</c:v>
                </c:pt>
                <c:pt idx="39">
                  <c:v>5.1672450000000017E-3</c:v>
                </c:pt>
                <c:pt idx="40">
                  <c:v>7.4957120000000094E-3</c:v>
                </c:pt>
                <c:pt idx="41">
                  <c:v>3.6603180000000048E-3</c:v>
                </c:pt>
                <c:pt idx="42">
                  <c:v>4.8894300000000069E-4</c:v>
                </c:pt>
                <c:pt idx="43">
                  <c:v>4.8660000000000039E-4</c:v>
                </c:pt>
                <c:pt idx="44">
                  <c:v>4.8507900000000062E-4</c:v>
                </c:pt>
                <c:pt idx="45">
                  <c:v>4.7781500000000063E-4</c:v>
                </c:pt>
                <c:pt idx="46">
                  <c:v>4.3333800000000056E-4</c:v>
                </c:pt>
                <c:pt idx="47">
                  <c:v>4.5974500000000028E-4</c:v>
                </c:pt>
                <c:pt idx="48">
                  <c:v>5.1302500000000072E-4</c:v>
                </c:pt>
                <c:pt idx="49">
                  <c:v>5.2418900000000086E-4</c:v>
                </c:pt>
                <c:pt idx="50">
                  <c:v>4.8397000000000094E-4</c:v>
                </c:pt>
                <c:pt idx="51">
                  <c:v>4.705870000000005E-4</c:v>
                </c:pt>
                <c:pt idx="52">
                  <c:v>4.9698400000000066E-4</c:v>
                </c:pt>
                <c:pt idx="53">
                  <c:v>1.0316310000000001E-3</c:v>
                </c:pt>
                <c:pt idx="54">
                  <c:v>4.581710000000006E-4</c:v>
                </c:pt>
                <c:pt idx="55">
                  <c:v>4.823420000000003E-4</c:v>
                </c:pt>
                <c:pt idx="56">
                  <c:v>5.091240000000011E-4</c:v>
                </c:pt>
                <c:pt idx="57">
                  <c:v>4.9490100000000072E-4</c:v>
                </c:pt>
                <c:pt idx="58">
                  <c:v>4.7024700000000057E-4</c:v>
                </c:pt>
                <c:pt idx="59">
                  <c:v>4.8026600000000073E-4</c:v>
                </c:pt>
                <c:pt idx="60">
                  <c:v>4.9538400000000084E-4</c:v>
                </c:pt>
                <c:pt idx="61">
                  <c:v>4.9334500000000094E-4</c:v>
                </c:pt>
                <c:pt idx="62">
                  <c:v>4.9302300000000085E-4</c:v>
                </c:pt>
                <c:pt idx="63">
                  <c:v>4.7772600000000107E-4</c:v>
                </c:pt>
                <c:pt idx="64">
                  <c:v>5.0919600000000071E-4</c:v>
                </c:pt>
                <c:pt idx="65">
                  <c:v>5.401650000000012E-4</c:v>
                </c:pt>
                <c:pt idx="66">
                  <c:v>4.9953500000000071E-4</c:v>
                </c:pt>
                <c:pt idx="67">
                  <c:v>5.2418900000000086E-4</c:v>
                </c:pt>
                <c:pt idx="68">
                  <c:v>3.6226200000000051E-4</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2.0125200000000009E-5</c:v>
                </c:pt>
                <c:pt idx="86">
                  <c:v>3.372384000000003E-3</c:v>
                </c:pt>
                <c:pt idx="87">
                  <c:v>7.2190770000000095E-3</c:v>
                </c:pt>
                <c:pt idx="88">
                  <c:v>2.8173150000000012E-3</c:v>
                </c:pt>
                <c:pt idx="89">
                  <c:v>0</c:v>
                </c:pt>
                <c:pt idx="90">
                  <c:v>0</c:v>
                </c:pt>
                <c:pt idx="91">
                  <c:v>0</c:v>
                </c:pt>
                <c:pt idx="92">
                  <c:v>0</c:v>
                </c:pt>
                <c:pt idx="93">
                  <c:v>2.5531800000000042E-4</c:v>
                </c:pt>
                <c:pt idx="94">
                  <c:v>0</c:v>
                </c:pt>
                <c:pt idx="95">
                  <c:v>0</c:v>
                </c:pt>
                <c:pt idx="96">
                  <c:v>0</c:v>
                </c:pt>
                <c:pt idx="97">
                  <c:v>0</c:v>
                </c:pt>
                <c:pt idx="98">
                  <c:v>0</c:v>
                </c:pt>
                <c:pt idx="99">
                  <c:v>0</c:v>
                </c:pt>
                <c:pt idx="100">
                  <c:v>3.0481800000000054E-4</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9.5627000000000201E-4</c:v>
                </c:pt>
                <c:pt idx="143">
                  <c:v>0</c:v>
                </c:pt>
                <c:pt idx="144">
                  <c:v>0</c:v>
                </c:pt>
                <c:pt idx="145">
                  <c:v>0</c:v>
                </c:pt>
                <c:pt idx="146">
                  <c:v>0</c:v>
                </c:pt>
                <c:pt idx="147">
                  <c:v>0</c:v>
                </c:pt>
                <c:pt idx="148">
                  <c:v>2.0225800000000024E-4</c:v>
                </c:pt>
                <c:pt idx="149">
                  <c:v>8.889714000000019E-3</c:v>
                </c:pt>
                <c:pt idx="150">
                  <c:v>1.8710157000000026E-2</c:v>
                </c:pt>
                <c:pt idx="151">
                  <c:v>1.8202512000000007E-2</c:v>
                </c:pt>
                <c:pt idx="152">
                  <c:v>3.7832480000000038E-3</c:v>
                </c:pt>
                <c:pt idx="153">
                  <c:v>1.0623830000000012E-3</c:v>
                </c:pt>
                <c:pt idx="154">
                  <c:v>0</c:v>
                </c:pt>
                <c:pt idx="155">
                  <c:v>0</c:v>
                </c:pt>
                <c:pt idx="156">
                  <c:v>8.1648500000000047E-3</c:v>
                </c:pt>
                <c:pt idx="157">
                  <c:v>1.2930514000000004E-2</c:v>
                </c:pt>
                <c:pt idx="158">
                  <c:v>1.6050051000000006E-2</c:v>
                </c:pt>
                <c:pt idx="159">
                  <c:v>1.5381426000000014E-2</c:v>
                </c:pt>
                <c:pt idx="160">
                  <c:v>6.8313340000000057E-3</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9.7185800000000109E-6</c:v>
                </c:pt>
                <c:pt idx="179">
                  <c:v>0</c:v>
                </c:pt>
                <c:pt idx="180">
                  <c:v>9.8984000000000189E-5</c:v>
                </c:pt>
                <c:pt idx="181">
                  <c:v>3.4518200000000021E-3</c:v>
                </c:pt>
                <c:pt idx="182">
                  <c:v>4.4500660000000077E-3</c:v>
                </c:pt>
                <c:pt idx="183">
                  <c:v>4.9428210000000061E-3</c:v>
                </c:pt>
                <c:pt idx="184">
                  <c:v>4.1567080000000046E-3</c:v>
                </c:pt>
                <c:pt idx="185">
                  <c:v>1.0006368999999999E-2</c:v>
                </c:pt>
                <c:pt idx="186">
                  <c:v>1.1741724000000023E-2</c:v>
                </c:pt>
                <c:pt idx="187">
                  <c:v>5.7916480000000121E-3</c:v>
                </c:pt>
                <c:pt idx="188">
                  <c:v>1.1752200000000018E-5</c:v>
                </c:pt>
                <c:pt idx="189">
                  <c:v>0</c:v>
                </c:pt>
                <c:pt idx="190">
                  <c:v>3.1309040000000029E-3</c:v>
                </c:pt>
                <c:pt idx="191">
                  <c:v>1.2572699999999997E-2</c:v>
                </c:pt>
                <c:pt idx="192">
                  <c:v>1.6448952000000003E-2</c:v>
                </c:pt>
                <c:pt idx="193">
                  <c:v>5.8094070000000025E-3</c:v>
                </c:pt>
                <c:pt idx="194">
                  <c:v>1.270040000000002E-4</c:v>
                </c:pt>
                <c:pt idx="195">
                  <c:v>0</c:v>
                </c:pt>
                <c:pt idx="196">
                  <c:v>0</c:v>
                </c:pt>
                <c:pt idx="197">
                  <c:v>4.5372080000000078E-3</c:v>
                </c:pt>
                <c:pt idx="198">
                  <c:v>1.4357431E-2</c:v>
                </c:pt>
                <c:pt idx="199">
                  <c:v>1.8060084000000021E-2</c:v>
                </c:pt>
                <c:pt idx="200">
                  <c:v>1.8509972000000006E-2</c:v>
                </c:pt>
                <c:pt idx="201">
                  <c:v>2.6501591000000001E-2</c:v>
                </c:pt>
                <c:pt idx="202">
                  <c:v>2.7188759999999989E-2</c:v>
                </c:pt>
                <c:pt idx="203">
                  <c:v>2.1828653999999989E-2</c:v>
                </c:pt>
                <c:pt idx="204">
                  <c:v>1.0739782E-2</c:v>
                </c:pt>
                <c:pt idx="205">
                  <c:v>1.3314217999999989E-2</c:v>
                </c:pt>
                <c:pt idx="206">
                  <c:v>1.3772293E-2</c:v>
                </c:pt>
                <c:pt idx="207">
                  <c:v>1.1980750000000023E-2</c:v>
                </c:pt>
                <c:pt idx="208">
                  <c:v>1.3530716999999999E-2</c:v>
                </c:pt>
                <c:pt idx="209">
                  <c:v>1.5161605000000007E-2</c:v>
                </c:pt>
                <c:pt idx="210">
                  <c:v>1.3556686E-2</c:v>
                </c:pt>
                <c:pt idx="211">
                  <c:v>1.0852631999999999E-2</c:v>
                </c:pt>
                <c:pt idx="212">
                  <c:v>1.4303620000000001E-2</c:v>
                </c:pt>
                <c:pt idx="213">
                  <c:v>1.9855169000000016E-2</c:v>
                </c:pt>
                <c:pt idx="214">
                  <c:v>1.5152736E-2</c:v>
                </c:pt>
                <c:pt idx="215">
                  <c:v>1.6804465000000022E-2</c:v>
                </c:pt>
                <c:pt idx="216">
                  <c:v>1.6336670000000008E-2</c:v>
                </c:pt>
                <c:pt idx="217">
                  <c:v>1.9001240000000011E-3</c:v>
                </c:pt>
                <c:pt idx="218">
                  <c:v>5.101190000000005E-4</c:v>
                </c:pt>
                <c:pt idx="219">
                  <c:v>1.0760294000000004E-2</c:v>
                </c:pt>
                <c:pt idx="220">
                  <c:v>6.5214230000000088E-3</c:v>
                </c:pt>
                <c:pt idx="221">
                  <c:v>5.1786060000000057E-3</c:v>
                </c:pt>
                <c:pt idx="222">
                  <c:v>3.0616580000000001E-3</c:v>
                </c:pt>
                <c:pt idx="223">
                  <c:v>0</c:v>
                </c:pt>
                <c:pt idx="224">
                  <c:v>0</c:v>
                </c:pt>
                <c:pt idx="225">
                  <c:v>2.0970800000000021E-4</c:v>
                </c:pt>
                <c:pt idx="226">
                  <c:v>7.7016120000000104E-3</c:v>
                </c:pt>
                <c:pt idx="227">
                  <c:v>6.7044200000000061E-3</c:v>
                </c:pt>
                <c:pt idx="228">
                  <c:v>5.3132500000000079E-4</c:v>
                </c:pt>
                <c:pt idx="229">
                  <c:v>4.5179339999999995E-3</c:v>
                </c:pt>
                <c:pt idx="230">
                  <c:v>4.1745220000000017E-3</c:v>
                </c:pt>
                <c:pt idx="231">
                  <c:v>0</c:v>
                </c:pt>
                <c:pt idx="232">
                  <c:v>0</c:v>
                </c:pt>
                <c:pt idx="233">
                  <c:v>0</c:v>
                </c:pt>
                <c:pt idx="234">
                  <c:v>0</c:v>
                </c:pt>
                <c:pt idx="235">
                  <c:v>0</c:v>
                </c:pt>
                <c:pt idx="236">
                  <c:v>9.8456400000000179E-4</c:v>
                </c:pt>
                <c:pt idx="237">
                  <c:v>2.9117170000000012E-3</c:v>
                </c:pt>
                <c:pt idx="238">
                  <c:v>7.3327760000000061E-3</c:v>
                </c:pt>
                <c:pt idx="239">
                  <c:v>4.0186179999999998E-3</c:v>
                </c:pt>
                <c:pt idx="240">
                  <c:v>0</c:v>
                </c:pt>
                <c:pt idx="241">
                  <c:v>0</c:v>
                </c:pt>
                <c:pt idx="242">
                  <c:v>0</c:v>
                </c:pt>
                <c:pt idx="243">
                  <c:v>3.5442100000000058E-5</c:v>
                </c:pt>
                <c:pt idx="244">
                  <c:v>2.6284220000000027E-3</c:v>
                </c:pt>
                <c:pt idx="245">
                  <c:v>0</c:v>
                </c:pt>
                <c:pt idx="246">
                  <c:v>0</c:v>
                </c:pt>
                <c:pt idx="247">
                  <c:v>0</c:v>
                </c:pt>
                <c:pt idx="248">
                  <c:v>1.2437800000000016E-6</c:v>
                </c:pt>
                <c:pt idx="249">
                  <c:v>0</c:v>
                </c:pt>
                <c:pt idx="250">
                  <c:v>0</c:v>
                </c:pt>
                <c:pt idx="251">
                  <c:v>0</c:v>
                </c:pt>
                <c:pt idx="252">
                  <c:v>0</c:v>
                </c:pt>
                <c:pt idx="253">
                  <c:v>0</c:v>
                </c:pt>
                <c:pt idx="254">
                  <c:v>0</c:v>
                </c:pt>
                <c:pt idx="255">
                  <c:v>0</c:v>
                </c:pt>
                <c:pt idx="256">
                  <c:v>0</c:v>
                </c:pt>
                <c:pt idx="257">
                  <c:v>0</c:v>
                </c:pt>
                <c:pt idx="258">
                  <c:v>0</c:v>
                </c:pt>
                <c:pt idx="259">
                  <c:v>0</c:v>
                </c:pt>
                <c:pt idx="260">
                  <c:v>0</c:v>
                </c:pt>
                <c:pt idx="261">
                  <c:v>1.8692480000000022E-3</c:v>
                </c:pt>
                <c:pt idx="262">
                  <c:v>7.9670450000000094E-3</c:v>
                </c:pt>
                <c:pt idx="263">
                  <c:v>1.2118957999999994E-2</c:v>
                </c:pt>
                <c:pt idx="264">
                  <c:v>1.2535711000000001E-2</c:v>
                </c:pt>
                <c:pt idx="265">
                  <c:v>1.5614438000000005E-2</c:v>
                </c:pt>
                <c:pt idx="266">
                  <c:v>1.3849431000000016E-2</c:v>
                </c:pt>
                <c:pt idx="267">
                  <c:v>9.0493980000000002E-3</c:v>
                </c:pt>
                <c:pt idx="268">
                  <c:v>8.6647590000000062E-3</c:v>
                </c:pt>
                <c:pt idx="269">
                  <c:v>7.0824080000000062E-3</c:v>
                </c:pt>
                <c:pt idx="270">
                  <c:v>9.4324620000000095E-3</c:v>
                </c:pt>
                <c:pt idx="271">
                  <c:v>9.710721000000002E-3</c:v>
                </c:pt>
                <c:pt idx="272">
                  <c:v>1.0819624000000003E-2</c:v>
                </c:pt>
                <c:pt idx="273">
                  <c:v>6.3102660000000088E-3</c:v>
                </c:pt>
                <c:pt idx="274">
                  <c:v>6.4509970000000061E-3</c:v>
                </c:pt>
                <c:pt idx="275">
                  <c:v>6.5854020000000058E-3</c:v>
                </c:pt>
                <c:pt idx="276">
                  <c:v>6.5329880000000043E-3</c:v>
                </c:pt>
                <c:pt idx="277">
                  <c:v>6.5860880000000073E-3</c:v>
                </c:pt>
                <c:pt idx="278">
                  <c:v>6.8463520000000104E-3</c:v>
                </c:pt>
                <c:pt idx="279">
                  <c:v>6.2694390000000077E-3</c:v>
                </c:pt>
                <c:pt idx="280">
                  <c:v>9.2525700000000184E-5</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7.5802500000000115E-4</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1.2336070000000005E-3</c:v>
                </c:pt>
                <c:pt idx="317">
                  <c:v>3.3060620000000002E-3</c:v>
                </c:pt>
                <c:pt idx="318">
                  <c:v>1.3397900000000014E-5</c:v>
                </c:pt>
                <c:pt idx="319">
                  <c:v>0</c:v>
                </c:pt>
                <c:pt idx="320">
                  <c:v>0</c:v>
                </c:pt>
                <c:pt idx="321">
                  <c:v>0</c:v>
                </c:pt>
                <c:pt idx="322">
                  <c:v>0</c:v>
                </c:pt>
                <c:pt idx="323">
                  <c:v>0</c:v>
                </c:pt>
                <c:pt idx="324">
                  <c:v>0</c:v>
                </c:pt>
                <c:pt idx="325">
                  <c:v>0</c:v>
                </c:pt>
                <c:pt idx="326">
                  <c:v>0</c:v>
                </c:pt>
                <c:pt idx="327">
                  <c:v>0</c:v>
                </c:pt>
                <c:pt idx="328">
                  <c:v>0</c:v>
                </c:pt>
                <c:pt idx="329">
                  <c:v>0</c:v>
                </c:pt>
                <c:pt idx="330">
                  <c:v>1.1894790000000011E-3</c:v>
                </c:pt>
                <c:pt idx="331">
                  <c:v>5.6652370000000018E-3</c:v>
                </c:pt>
                <c:pt idx="332">
                  <c:v>8.0106460000000171E-3</c:v>
                </c:pt>
                <c:pt idx="333">
                  <c:v>8.9747460000000161E-3</c:v>
                </c:pt>
                <c:pt idx="334">
                  <c:v>0</c:v>
                </c:pt>
                <c:pt idx="335">
                  <c:v>0</c:v>
                </c:pt>
                <c:pt idx="336">
                  <c:v>0</c:v>
                </c:pt>
                <c:pt idx="337">
                  <c:v>1.8185510000000016E-3</c:v>
                </c:pt>
                <c:pt idx="338">
                  <c:v>4.8457080000000024E-3</c:v>
                </c:pt>
                <c:pt idx="339">
                  <c:v>4.3612379999999999E-3</c:v>
                </c:pt>
                <c:pt idx="340">
                  <c:v>3.2420660000000026E-3</c:v>
                </c:pt>
                <c:pt idx="341">
                  <c:v>4.4168970000000047E-3</c:v>
                </c:pt>
                <c:pt idx="342">
                  <c:v>4.4770280000000088E-3</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Profiles'!$B$6:$B$371</c:f>
              <c:numCache>
                <c:formatCode>General</c:formatCode>
                <c:ptCount val="366"/>
                <c:pt idx="0">
                  <c:v>0</c:v>
                </c:pt>
                <c:pt idx="1">
                  <c:v>0</c:v>
                </c:pt>
                <c:pt idx="2">
                  <c:v>0</c:v>
                </c:pt>
                <c:pt idx="3">
                  <c:v>4.8457307738004028E-4</c:v>
                </c:pt>
                <c:pt idx="4">
                  <c:v>4.4367170999547925E-3</c:v>
                </c:pt>
                <c:pt idx="5">
                  <c:v>5.569073700399046E-3</c:v>
                </c:pt>
                <c:pt idx="6">
                  <c:v>1.3195636220791836E-2</c:v>
                </c:pt>
                <c:pt idx="7">
                  <c:v>1.3247564672885332E-2</c:v>
                </c:pt>
                <c:pt idx="8">
                  <c:v>9.8919499125477823E-4</c:v>
                </c:pt>
                <c:pt idx="9">
                  <c:v>0</c:v>
                </c:pt>
                <c:pt idx="10">
                  <c:v>0</c:v>
                </c:pt>
                <c:pt idx="11">
                  <c:v>0</c:v>
                </c:pt>
                <c:pt idx="12">
                  <c:v>0</c:v>
                </c:pt>
                <c:pt idx="13">
                  <c:v>0</c:v>
                </c:pt>
                <c:pt idx="14">
                  <c:v>0</c:v>
                </c:pt>
                <c:pt idx="15">
                  <c:v>0</c:v>
                </c:pt>
                <c:pt idx="16">
                  <c:v>2.0022947100791139E-4</c:v>
                </c:pt>
                <c:pt idx="17">
                  <c:v>3.0205790467891379E-3</c:v>
                </c:pt>
                <c:pt idx="18">
                  <c:v>1.0675949274219767E-2</c:v>
                </c:pt>
                <c:pt idx="19">
                  <c:v>1.0546642702709845E-2</c:v>
                </c:pt>
                <c:pt idx="20">
                  <c:v>1.0737303206630007E-2</c:v>
                </c:pt>
                <c:pt idx="21">
                  <c:v>1.1229510566455683E-2</c:v>
                </c:pt>
                <c:pt idx="22">
                  <c:v>1.0626546020818131E-2</c:v>
                </c:pt>
                <c:pt idx="23">
                  <c:v>1.0976598706015535E-2</c:v>
                </c:pt>
                <c:pt idx="24">
                  <c:v>1.1498428923752177E-2</c:v>
                </c:pt>
                <c:pt idx="25">
                  <c:v>9.4039994205268561E-3</c:v>
                </c:pt>
                <c:pt idx="26">
                  <c:v>7.0704299789162693E-4</c:v>
                </c:pt>
                <c:pt idx="27">
                  <c:v>0</c:v>
                </c:pt>
                <c:pt idx="28">
                  <c:v>0</c:v>
                </c:pt>
                <c:pt idx="29">
                  <c:v>0</c:v>
                </c:pt>
                <c:pt idx="30">
                  <c:v>0</c:v>
                </c:pt>
                <c:pt idx="31">
                  <c:v>0</c:v>
                </c:pt>
                <c:pt idx="32">
                  <c:v>0</c:v>
                </c:pt>
                <c:pt idx="33">
                  <c:v>0</c:v>
                </c:pt>
                <c:pt idx="34">
                  <c:v>6.5669205789097593E-5</c:v>
                </c:pt>
                <c:pt idx="35">
                  <c:v>1.2931499539078946E-4</c:v>
                </c:pt>
                <c:pt idx="36">
                  <c:v>0</c:v>
                </c:pt>
                <c:pt idx="37">
                  <c:v>0</c:v>
                </c:pt>
                <c:pt idx="38">
                  <c:v>0</c:v>
                </c:pt>
                <c:pt idx="39">
                  <c:v>0</c:v>
                </c:pt>
                <c:pt idx="40">
                  <c:v>0</c:v>
                </c:pt>
                <c:pt idx="41">
                  <c:v>0</c:v>
                </c:pt>
                <c:pt idx="42">
                  <c:v>2.619579853212868E-4</c:v>
                </c:pt>
                <c:pt idx="43">
                  <c:v>6.7882103137100512E-3</c:v>
                </c:pt>
                <c:pt idx="44">
                  <c:v>1.5268256015622504E-2</c:v>
                </c:pt>
                <c:pt idx="45">
                  <c:v>1.1358445083226707E-2</c:v>
                </c:pt>
                <c:pt idx="46">
                  <c:v>1.3287652237217671E-2</c:v>
                </c:pt>
                <c:pt idx="47">
                  <c:v>1.4231837871337865E-2</c:v>
                </c:pt>
                <c:pt idx="48">
                  <c:v>1.0256840702323433E-2</c:v>
                </c:pt>
                <c:pt idx="49">
                  <c:v>9.412086346171784E-3</c:v>
                </c:pt>
                <c:pt idx="50">
                  <c:v>2.8879635748695134E-3</c:v>
                </c:pt>
                <c:pt idx="51">
                  <c:v>0</c:v>
                </c:pt>
                <c:pt idx="52">
                  <c:v>0</c:v>
                </c:pt>
                <c:pt idx="53">
                  <c:v>0</c:v>
                </c:pt>
                <c:pt idx="54">
                  <c:v>0</c:v>
                </c:pt>
                <c:pt idx="55">
                  <c:v>0</c:v>
                </c:pt>
                <c:pt idx="56">
                  <c:v>0</c:v>
                </c:pt>
                <c:pt idx="57">
                  <c:v>0</c:v>
                </c:pt>
                <c:pt idx="58">
                  <c:v>0</c:v>
                </c:pt>
                <c:pt idx="59">
                  <c:v>0</c:v>
                </c:pt>
                <c:pt idx="60">
                  <c:v>0</c:v>
                </c:pt>
                <c:pt idx="61">
                  <c:v>5.5744750928193843E-4</c:v>
                </c:pt>
                <c:pt idx="62">
                  <c:v>9.9974730603727847E-4</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4.1099553222068161E-3</c:v>
                </c:pt>
                <c:pt idx="95">
                  <c:v>5.2779362340970894E-3</c:v>
                </c:pt>
                <c:pt idx="96">
                  <c:v>0</c:v>
                </c:pt>
                <c:pt idx="97">
                  <c:v>0</c:v>
                </c:pt>
                <c:pt idx="98">
                  <c:v>0</c:v>
                </c:pt>
                <c:pt idx="99">
                  <c:v>1.3293333302483225E-4</c:v>
                </c:pt>
                <c:pt idx="100">
                  <c:v>3.2611903563681309E-4</c:v>
                </c:pt>
                <c:pt idx="101">
                  <c:v>9.2769392172516648E-5</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7.0485419284294093E-4</c:v>
                </c:pt>
                <c:pt idx="141">
                  <c:v>5.9173551242433795E-3</c:v>
                </c:pt>
                <c:pt idx="142">
                  <c:v>2.8215749696532499E-3</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1.1770155241342087E-3</c:v>
                </c:pt>
                <c:pt idx="171">
                  <c:v>6.8925878137353694E-3</c:v>
                </c:pt>
                <c:pt idx="172">
                  <c:v>1.065674282581308E-2</c:v>
                </c:pt>
                <c:pt idx="173">
                  <c:v>1.0094221613077058E-2</c:v>
                </c:pt>
                <c:pt idx="174">
                  <c:v>0</c:v>
                </c:pt>
                <c:pt idx="175">
                  <c:v>0</c:v>
                </c:pt>
                <c:pt idx="176">
                  <c:v>0</c:v>
                </c:pt>
                <c:pt idx="177">
                  <c:v>0</c:v>
                </c:pt>
                <c:pt idx="178">
                  <c:v>0</c:v>
                </c:pt>
                <c:pt idx="179">
                  <c:v>0</c:v>
                </c:pt>
                <c:pt idx="180">
                  <c:v>0</c:v>
                </c:pt>
                <c:pt idx="181">
                  <c:v>0</c:v>
                </c:pt>
                <c:pt idx="182">
                  <c:v>0</c:v>
                </c:pt>
                <c:pt idx="183">
                  <c:v>0</c:v>
                </c:pt>
                <c:pt idx="184">
                  <c:v>0</c:v>
                </c:pt>
                <c:pt idx="185">
                  <c:v>1.3335775622317593E-3</c:v>
                </c:pt>
                <c:pt idx="186">
                  <c:v>8.432754034651456E-3</c:v>
                </c:pt>
                <c:pt idx="187">
                  <c:v>1.007701134364292E-2</c:v>
                </c:pt>
                <c:pt idx="188">
                  <c:v>1.3687409750752211E-2</c:v>
                </c:pt>
                <c:pt idx="189">
                  <c:v>2.2988505008019675E-2</c:v>
                </c:pt>
                <c:pt idx="190">
                  <c:v>2.125176668437784E-5</c:v>
                </c:pt>
                <c:pt idx="191">
                  <c:v>0</c:v>
                </c:pt>
                <c:pt idx="192">
                  <c:v>4.2445127794653363E-4</c:v>
                </c:pt>
                <c:pt idx="193">
                  <c:v>8.228035758318545E-3</c:v>
                </c:pt>
                <c:pt idx="194">
                  <c:v>1.1397830938281735E-2</c:v>
                </c:pt>
                <c:pt idx="195">
                  <c:v>1.5513270206941508E-2</c:v>
                </c:pt>
                <c:pt idx="196">
                  <c:v>1.2812048908198764E-2</c:v>
                </c:pt>
                <c:pt idx="197">
                  <c:v>1.8857034251656914E-3</c:v>
                </c:pt>
                <c:pt idx="198">
                  <c:v>4.6147704237497374E-3</c:v>
                </c:pt>
                <c:pt idx="199">
                  <c:v>5.0453430551358367E-3</c:v>
                </c:pt>
                <c:pt idx="200">
                  <c:v>5.7415206506722452E-3</c:v>
                </c:pt>
                <c:pt idx="201">
                  <c:v>5.3176309647843863E-3</c:v>
                </c:pt>
                <c:pt idx="202">
                  <c:v>5.4674356464359218E-3</c:v>
                </c:pt>
                <c:pt idx="203">
                  <c:v>8.4850663349170363E-3</c:v>
                </c:pt>
                <c:pt idx="204">
                  <c:v>5.0414040484362804E-3</c:v>
                </c:pt>
                <c:pt idx="205">
                  <c:v>6.7241621433983129E-3</c:v>
                </c:pt>
                <c:pt idx="206">
                  <c:v>2.8944830689990653E-2</c:v>
                </c:pt>
                <c:pt idx="207">
                  <c:v>4.2544586871428827E-2</c:v>
                </c:pt>
                <c:pt idx="208">
                  <c:v>2.2296302080278562E-2</c:v>
                </c:pt>
                <c:pt idx="209">
                  <c:v>6.2370290486188041E-3</c:v>
                </c:pt>
                <c:pt idx="210">
                  <c:v>5.5455531017976206E-3</c:v>
                </c:pt>
                <c:pt idx="211">
                  <c:v>5.5466762859149761E-3</c:v>
                </c:pt>
                <c:pt idx="212">
                  <c:v>2.8687245541234277E-3</c:v>
                </c:pt>
                <c:pt idx="213">
                  <c:v>1.2733833174226807E-3</c:v>
                </c:pt>
                <c:pt idx="214">
                  <c:v>0</c:v>
                </c:pt>
                <c:pt idx="215">
                  <c:v>0</c:v>
                </c:pt>
                <c:pt idx="216">
                  <c:v>0</c:v>
                </c:pt>
                <c:pt idx="217">
                  <c:v>0</c:v>
                </c:pt>
                <c:pt idx="218">
                  <c:v>0</c:v>
                </c:pt>
                <c:pt idx="219">
                  <c:v>0</c:v>
                </c:pt>
                <c:pt idx="220">
                  <c:v>0</c:v>
                </c:pt>
                <c:pt idx="221">
                  <c:v>0</c:v>
                </c:pt>
                <c:pt idx="222">
                  <c:v>1.5727424914636341E-3</c:v>
                </c:pt>
                <c:pt idx="223">
                  <c:v>1.2377621228125905E-2</c:v>
                </c:pt>
                <c:pt idx="224">
                  <c:v>2.6611536709284858E-2</c:v>
                </c:pt>
                <c:pt idx="225">
                  <c:v>2.5684067985975251E-2</c:v>
                </c:pt>
                <c:pt idx="226">
                  <c:v>3.08468197232659E-2</c:v>
                </c:pt>
                <c:pt idx="227">
                  <c:v>1.8487750969594312E-2</c:v>
                </c:pt>
                <c:pt idx="228">
                  <c:v>1.9243771814903148E-2</c:v>
                </c:pt>
                <c:pt idx="229">
                  <c:v>9.5927505114475186E-3</c:v>
                </c:pt>
                <c:pt idx="230">
                  <c:v>7.943382714722098E-3</c:v>
                </c:pt>
                <c:pt idx="231">
                  <c:v>7.295058378505366E-3</c:v>
                </c:pt>
                <c:pt idx="232">
                  <c:v>0</c:v>
                </c:pt>
                <c:pt idx="233">
                  <c:v>0</c:v>
                </c:pt>
                <c:pt idx="234">
                  <c:v>3.0701114663642672E-5</c:v>
                </c:pt>
                <c:pt idx="235">
                  <c:v>4.7190861486486133E-3</c:v>
                </c:pt>
                <c:pt idx="236">
                  <c:v>5.0744054441722612E-3</c:v>
                </c:pt>
                <c:pt idx="237">
                  <c:v>6.1096386292130928E-3</c:v>
                </c:pt>
                <c:pt idx="238">
                  <c:v>1.3233214872602051E-2</c:v>
                </c:pt>
                <c:pt idx="239">
                  <c:v>6.171690901348296E-3</c:v>
                </c:pt>
                <c:pt idx="240">
                  <c:v>3.3181032187783658E-3</c:v>
                </c:pt>
                <c:pt idx="241">
                  <c:v>4.6197966726748835E-3</c:v>
                </c:pt>
                <c:pt idx="242">
                  <c:v>4.8996941547184824E-3</c:v>
                </c:pt>
                <c:pt idx="243">
                  <c:v>5.3826492853774864E-4</c:v>
                </c:pt>
                <c:pt idx="244">
                  <c:v>0</c:v>
                </c:pt>
                <c:pt idx="245">
                  <c:v>0</c:v>
                </c:pt>
                <c:pt idx="246">
                  <c:v>0</c:v>
                </c:pt>
                <c:pt idx="247">
                  <c:v>0</c:v>
                </c:pt>
                <c:pt idx="248">
                  <c:v>3.6055080634623345E-4</c:v>
                </c:pt>
                <c:pt idx="249">
                  <c:v>5.5260304770618964E-3</c:v>
                </c:pt>
                <c:pt idx="250">
                  <c:v>1.2834478614226236E-2</c:v>
                </c:pt>
                <c:pt idx="251">
                  <c:v>2.5636958274541218E-2</c:v>
                </c:pt>
                <c:pt idx="252">
                  <c:v>1.5732166155591674E-2</c:v>
                </c:pt>
                <c:pt idx="253">
                  <c:v>1.483139355317924E-2</c:v>
                </c:pt>
                <c:pt idx="254">
                  <c:v>1.6586343464895866E-3</c:v>
                </c:pt>
                <c:pt idx="255">
                  <c:v>0</c:v>
                </c:pt>
                <c:pt idx="256">
                  <c:v>3.7935712041111129E-4</c:v>
                </c:pt>
                <c:pt idx="257">
                  <c:v>1.0975783274346319E-2</c:v>
                </c:pt>
                <c:pt idx="258">
                  <c:v>6.6869201660272794E-3</c:v>
                </c:pt>
                <c:pt idx="259">
                  <c:v>0</c:v>
                </c:pt>
                <c:pt idx="260">
                  <c:v>0</c:v>
                </c:pt>
                <c:pt idx="261">
                  <c:v>9.2151640907974115E-6</c:v>
                </c:pt>
                <c:pt idx="262">
                  <c:v>1.2518844502324858E-3</c:v>
                </c:pt>
                <c:pt idx="263">
                  <c:v>1.2526928620009495E-2</c:v>
                </c:pt>
                <c:pt idx="264">
                  <c:v>9.6002393415499532E-3</c:v>
                </c:pt>
                <c:pt idx="265">
                  <c:v>8.9530690770138061E-3</c:v>
                </c:pt>
                <c:pt idx="266">
                  <c:v>7.807730152949153E-3</c:v>
                </c:pt>
                <c:pt idx="267">
                  <c:v>4.5965186818428116E-5</c:v>
                </c:pt>
                <c:pt idx="268">
                  <c:v>0</c:v>
                </c:pt>
                <c:pt idx="269">
                  <c:v>0</c:v>
                </c:pt>
                <c:pt idx="270">
                  <c:v>0</c:v>
                </c:pt>
                <c:pt idx="271">
                  <c:v>0</c:v>
                </c:pt>
                <c:pt idx="272">
                  <c:v>0</c:v>
                </c:pt>
                <c:pt idx="273">
                  <c:v>0</c:v>
                </c:pt>
                <c:pt idx="274">
                  <c:v>0</c:v>
                </c:pt>
                <c:pt idx="275">
                  <c:v>0</c:v>
                </c:pt>
                <c:pt idx="276">
                  <c:v>0</c:v>
                </c:pt>
                <c:pt idx="277">
                  <c:v>9.0337979354483387E-5</c:v>
                </c:pt>
                <c:pt idx="278">
                  <c:v>3.5019780058535418E-3</c:v>
                </c:pt>
                <c:pt idx="279">
                  <c:v>6.4148414494205859E-3</c:v>
                </c:pt>
                <c:pt idx="280">
                  <c:v>8.9432692955899312E-3</c:v>
                </c:pt>
                <c:pt idx="281">
                  <c:v>1.0233414731983901E-4</c:v>
                </c:pt>
                <c:pt idx="282">
                  <c:v>0</c:v>
                </c:pt>
                <c:pt idx="283">
                  <c:v>0</c:v>
                </c:pt>
                <c:pt idx="284">
                  <c:v>0</c:v>
                </c:pt>
                <c:pt idx="285">
                  <c:v>0</c:v>
                </c:pt>
                <c:pt idx="286">
                  <c:v>0</c:v>
                </c:pt>
                <c:pt idx="287">
                  <c:v>0</c:v>
                </c:pt>
                <c:pt idx="288">
                  <c:v>0</c:v>
                </c:pt>
                <c:pt idx="289">
                  <c:v>0</c:v>
                </c:pt>
                <c:pt idx="290">
                  <c:v>0</c:v>
                </c:pt>
                <c:pt idx="291">
                  <c:v>0</c:v>
                </c:pt>
                <c:pt idx="292">
                  <c:v>7.2848261711963114E-4</c:v>
                </c:pt>
                <c:pt idx="293">
                  <c:v>8.5236027819832992E-3</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5.7004963507860395E-4</c:v>
                </c:pt>
                <c:pt idx="318">
                  <c:v>8.0456769890057643E-3</c:v>
                </c:pt>
                <c:pt idx="319">
                  <c:v>2.995525301867529E-3</c:v>
                </c:pt>
                <c:pt idx="320">
                  <c:v>3.6444937841755503E-4</c:v>
                </c:pt>
                <c:pt idx="321">
                  <c:v>0</c:v>
                </c:pt>
                <c:pt idx="322">
                  <c:v>0</c:v>
                </c:pt>
                <c:pt idx="323">
                  <c:v>0</c:v>
                </c:pt>
                <c:pt idx="324">
                  <c:v>0</c:v>
                </c:pt>
                <c:pt idx="325">
                  <c:v>0</c:v>
                </c:pt>
                <c:pt idx="326">
                  <c:v>4.2560703440328777E-4</c:v>
                </c:pt>
                <c:pt idx="327">
                  <c:v>0</c:v>
                </c:pt>
                <c:pt idx="328">
                  <c:v>0</c:v>
                </c:pt>
                <c:pt idx="329">
                  <c:v>0</c:v>
                </c:pt>
                <c:pt idx="330">
                  <c:v>0</c:v>
                </c:pt>
                <c:pt idx="331">
                  <c:v>0</c:v>
                </c:pt>
                <c:pt idx="332">
                  <c:v>0</c:v>
                </c:pt>
                <c:pt idx="333">
                  <c:v>0</c:v>
                </c:pt>
                <c:pt idx="334">
                  <c:v>0</c:v>
                </c:pt>
                <c:pt idx="335">
                  <c:v>0</c:v>
                </c:pt>
                <c:pt idx="336">
                  <c:v>2.3961307969469842E-4</c:v>
                </c:pt>
                <c:pt idx="337">
                  <c:v>4.1911615338912196E-4</c:v>
                </c:pt>
                <c:pt idx="338">
                  <c:v>3.4922602168702306E-4</c:v>
                </c:pt>
                <c:pt idx="339">
                  <c:v>6.9091266998633631E-5</c:v>
                </c:pt>
                <c:pt idx="340">
                  <c:v>8.2864031441607538E-4</c:v>
                </c:pt>
                <c:pt idx="341">
                  <c:v>6.1314059374073335E-3</c:v>
                </c:pt>
                <c:pt idx="342">
                  <c:v>1.139498366654425E-2</c:v>
                </c:pt>
                <c:pt idx="343">
                  <c:v>6.9968024520636958E-4</c:v>
                </c:pt>
                <c:pt idx="344">
                  <c:v>1.7394190833339512E-4</c:v>
                </c:pt>
                <c:pt idx="345">
                  <c:v>0</c:v>
                </c:pt>
                <c:pt idx="346">
                  <c:v>2.4590712269229801E-4</c:v>
                </c:pt>
                <c:pt idx="347">
                  <c:v>4.1344744314885671E-3</c:v>
                </c:pt>
                <c:pt idx="348">
                  <c:v>1.4855045002730351E-2</c:v>
                </c:pt>
                <c:pt idx="349">
                  <c:v>2.0340583569177659E-2</c:v>
                </c:pt>
                <c:pt idx="350">
                  <c:v>2.3910596206571415E-2</c:v>
                </c:pt>
                <c:pt idx="351">
                  <c:v>1.584747644901929E-3</c:v>
                </c:pt>
                <c:pt idx="352">
                  <c:v>0</c:v>
                </c:pt>
                <c:pt idx="353">
                  <c:v>0</c:v>
                </c:pt>
                <c:pt idx="354">
                  <c:v>0</c:v>
                </c:pt>
                <c:pt idx="355">
                  <c:v>0</c:v>
                </c:pt>
                <c:pt idx="356">
                  <c:v>0</c:v>
                </c:pt>
                <c:pt idx="357">
                  <c:v>0</c:v>
                </c:pt>
                <c:pt idx="358">
                  <c:v>0</c:v>
                </c:pt>
                <c:pt idx="359">
                  <c:v>3.7514349519487283E-4</c:v>
                </c:pt>
                <c:pt idx="360">
                  <c:v>2.5342122443736852E-4</c:v>
                </c:pt>
                <c:pt idx="361">
                  <c:v>0</c:v>
                </c:pt>
                <c:pt idx="362">
                  <c:v>0</c:v>
                </c:pt>
                <c:pt idx="363">
                  <c:v>0</c:v>
                </c:pt>
                <c:pt idx="364">
                  <c:v>0</c:v>
                </c:pt>
                <c:pt idx="365">
                  <c:v>3.4947087582460593E-4</c:v>
                </c:pt>
              </c:numCache>
            </c:numRef>
          </c:val>
        </c:ser>
        <c:marker val="1"/>
        <c:axId val="89770624"/>
        <c:axId val="90943872"/>
      </c:lineChart>
      <c:dateAx>
        <c:axId val="89770624"/>
        <c:scaling>
          <c:orientation val="minMax"/>
        </c:scaling>
        <c:axPos val="b"/>
        <c:numFmt formatCode="m/d/yyyy" sourceLinked="1"/>
        <c:tickLblPos val="nextTo"/>
        <c:crossAx val="90943872"/>
        <c:crosses val="autoZero"/>
        <c:auto val="1"/>
        <c:lblOffset val="100"/>
      </c:dateAx>
      <c:valAx>
        <c:axId val="90943872"/>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89770624"/>
        <c:crosses val="autoZero"/>
        <c:crossBetween val="between"/>
      </c:valAx>
    </c:plotArea>
    <c:legend>
      <c:legendPos val="b"/>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aseline="0" dirty="0" smtClean="0"/>
              <a:t>LADCO</a:t>
            </a:r>
            <a:endParaRPr lang="en-US" dirty="0"/>
          </a:p>
        </c:rich>
      </c:tx>
      <c:layout>
        <c:manualLayout>
          <c:xMode val="edge"/>
          <c:yMode val="edge"/>
          <c:x val="0.20168245918412744"/>
          <c:y val="4.9862364765379925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Profiles'!$V$6:$V$370</c:f>
              <c:numCache>
                <c:formatCode>General</c:formatCode>
                <c:ptCount val="365"/>
                <c:pt idx="0">
                  <c:v>0</c:v>
                </c:pt>
                <c:pt idx="1">
                  <c:v>6.4776200000000105E-4</c:v>
                </c:pt>
                <c:pt idx="2">
                  <c:v>1.5323140000000001E-3</c:v>
                </c:pt>
                <c:pt idx="3">
                  <c:v>9.8080300000000144E-4</c:v>
                </c:pt>
                <c:pt idx="4">
                  <c:v>2.1857300000000029E-3</c:v>
                </c:pt>
                <c:pt idx="5">
                  <c:v>6.8720000000000055E-4</c:v>
                </c:pt>
                <c:pt idx="6">
                  <c:v>5.5034600000000112E-5</c:v>
                </c:pt>
                <c:pt idx="7">
                  <c:v>2.0379040000000023E-3</c:v>
                </c:pt>
                <c:pt idx="8">
                  <c:v>6.9243500000000068E-4</c:v>
                </c:pt>
                <c:pt idx="9">
                  <c:v>2.0574289999999999E-3</c:v>
                </c:pt>
                <c:pt idx="10">
                  <c:v>1.6315900000000001E-4</c:v>
                </c:pt>
                <c:pt idx="11">
                  <c:v>3.961090000000005E-4</c:v>
                </c:pt>
                <c:pt idx="12">
                  <c:v>1.6576340000000001E-3</c:v>
                </c:pt>
                <c:pt idx="13">
                  <c:v>6.5996300000000126E-5</c:v>
                </c:pt>
                <c:pt idx="14">
                  <c:v>5.6736200000000083E-4</c:v>
                </c:pt>
                <c:pt idx="15">
                  <c:v>0</c:v>
                </c:pt>
                <c:pt idx="16">
                  <c:v>1.0748870000000011E-3</c:v>
                </c:pt>
                <c:pt idx="17">
                  <c:v>1.433302E-3</c:v>
                </c:pt>
                <c:pt idx="18">
                  <c:v>1.295746E-3</c:v>
                </c:pt>
                <c:pt idx="19">
                  <c:v>9.6234100000000129E-5</c:v>
                </c:pt>
                <c:pt idx="20">
                  <c:v>9.8777900000000156E-4</c:v>
                </c:pt>
                <c:pt idx="21">
                  <c:v>9.4230000000000106E-4</c:v>
                </c:pt>
                <c:pt idx="22">
                  <c:v>7.1159800000000003E-4</c:v>
                </c:pt>
                <c:pt idx="23">
                  <c:v>4.4088700000000048E-4</c:v>
                </c:pt>
                <c:pt idx="24">
                  <c:v>4.1397700000000049E-4</c:v>
                </c:pt>
                <c:pt idx="25">
                  <c:v>2.5147970000000022E-3</c:v>
                </c:pt>
                <c:pt idx="26">
                  <c:v>2.2976270000000043E-3</c:v>
                </c:pt>
                <c:pt idx="27">
                  <c:v>1.2618600000000001E-3</c:v>
                </c:pt>
                <c:pt idx="28">
                  <c:v>1.352966000000001E-3</c:v>
                </c:pt>
                <c:pt idx="29">
                  <c:v>1.3345840000000011E-3</c:v>
                </c:pt>
                <c:pt idx="30">
                  <c:v>2.3579650000000001E-3</c:v>
                </c:pt>
                <c:pt idx="31">
                  <c:v>2.5913810000000028E-3</c:v>
                </c:pt>
                <c:pt idx="32">
                  <c:v>1.426859000000001E-3</c:v>
                </c:pt>
                <c:pt idx="33">
                  <c:v>1.7517800000000017E-4</c:v>
                </c:pt>
                <c:pt idx="34">
                  <c:v>5.0124600000000066E-5</c:v>
                </c:pt>
                <c:pt idx="35">
                  <c:v>6.9998000000000087E-4</c:v>
                </c:pt>
                <c:pt idx="36">
                  <c:v>0</c:v>
                </c:pt>
                <c:pt idx="37">
                  <c:v>4.7130600000000087E-5</c:v>
                </c:pt>
                <c:pt idx="38">
                  <c:v>2.1231300000000068E-6</c:v>
                </c:pt>
                <c:pt idx="39">
                  <c:v>4.0176100000000003E-5</c:v>
                </c:pt>
                <c:pt idx="40">
                  <c:v>8.7705500000000126E-4</c:v>
                </c:pt>
                <c:pt idx="41">
                  <c:v>8.7265800000000087E-4</c:v>
                </c:pt>
                <c:pt idx="42">
                  <c:v>0</c:v>
                </c:pt>
                <c:pt idx="43">
                  <c:v>0</c:v>
                </c:pt>
                <c:pt idx="44">
                  <c:v>0</c:v>
                </c:pt>
                <c:pt idx="45">
                  <c:v>8.0098200000000043E-4</c:v>
                </c:pt>
                <c:pt idx="46">
                  <c:v>1.2727300000000001E-4</c:v>
                </c:pt>
                <c:pt idx="47">
                  <c:v>0</c:v>
                </c:pt>
                <c:pt idx="48">
                  <c:v>0</c:v>
                </c:pt>
                <c:pt idx="49">
                  <c:v>1.3296000000000003E-4</c:v>
                </c:pt>
                <c:pt idx="50">
                  <c:v>8.1660600000000097E-5</c:v>
                </c:pt>
                <c:pt idx="51">
                  <c:v>2.1231890000000041E-3</c:v>
                </c:pt>
                <c:pt idx="52">
                  <c:v>2.9867409999999998E-3</c:v>
                </c:pt>
                <c:pt idx="53">
                  <c:v>5.0869100000000003E-4</c:v>
                </c:pt>
                <c:pt idx="54">
                  <c:v>9.9007900000000113E-4</c:v>
                </c:pt>
                <c:pt idx="55">
                  <c:v>1.459784E-3</c:v>
                </c:pt>
                <c:pt idx="56">
                  <c:v>1.4671389999999999E-3</c:v>
                </c:pt>
                <c:pt idx="57">
                  <c:v>0</c:v>
                </c:pt>
                <c:pt idx="58">
                  <c:v>1.2580300000000015E-4</c:v>
                </c:pt>
                <c:pt idx="59">
                  <c:v>4.0491700000000046E-4</c:v>
                </c:pt>
                <c:pt idx="60">
                  <c:v>1.6820860000000026E-3</c:v>
                </c:pt>
                <c:pt idx="61">
                  <c:v>1.3323530000000014E-3</c:v>
                </c:pt>
                <c:pt idx="62">
                  <c:v>5.0036900000000097E-5</c:v>
                </c:pt>
                <c:pt idx="63">
                  <c:v>1.5800650000000012E-3</c:v>
                </c:pt>
                <c:pt idx="64">
                  <c:v>4.0555300000000001E-4</c:v>
                </c:pt>
                <c:pt idx="65">
                  <c:v>2.4525440000000001E-3</c:v>
                </c:pt>
                <c:pt idx="66">
                  <c:v>1.6233249999999999E-3</c:v>
                </c:pt>
                <c:pt idx="67">
                  <c:v>1.0907500000000017E-4</c:v>
                </c:pt>
                <c:pt idx="68">
                  <c:v>1.1891400000000011E-3</c:v>
                </c:pt>
                <c:pt idx="69">
                  <c:v>5.3064100000000021E-4</c:v>
                </c:pt>
                <c:pt idx="70">
                  <c:v>3.4439000000000097E-10</c:v>
                </c:pt>
                <c:pt idx="71">
                  <c:v>1.0166660000000001E-3</c:v>
                </c:pt>
                <c:pt idx="72">
                  <c:v>1.081813E-3</c:v>
                </c:pt>
                <c:pt idx="73">
                  <c:v>1.8805700000000024E-4</c:v>
                </c:pt>
                <c:pt idx="74">
                  <c:v>2.5403800000000038E-4</c:v>
                </c:pt>
                <c:pt idx="75">
                  <c:v>5.16085E-4</c:v>
                </c:pt>
                <c:pt idx="76">
                  <c:v>2.6930400000000023E-5</c:v>
                </c:pt>
                <c:pt idx="77">
                  <c:v>2.3339900000000044E-6</c:v>
                </c:pt>
                <c:pt idx="78">
                  <c:v>1.4723500000000024E-5</c:v>
                </c:pt>
                <c:pt idx="79">
                  <c:v>4.15575E-4</c:v>
                </c:pt>
                <c:pt idx="80">
                  <c:v>3.6620800000000061E-5</c:v>
                </c:pt>
                <c:pt idx="81">
                  <c:v>1.202655000000001E-3</c:v>
                </c:pt>
                <c:pt idx="82">
                  <c:v>2.0240050000000002E-3</c:v>
                </c:pt>
                <c:pt idx="83">
                  <c:v>2.5486760000000002E-3</c:v>
                </c:pt>
                <c:pt idx="84">
                  <c:v>1.1527810000000012E-3</c:v>
                </c:pt>
                <c:pt idx="85">
                  <c:v>7.782540000000009E-4</c:v>
                </c:pt>
                <c:pt idx="86">
                  <c:v>1.7850750000000014E-3</c:v>
                </c:pt>
                <c:pt idx="87">
                  <c:v>3.2607500000000024E-3</c:v>
                </c:pt>
                <c:pt idx="88">
                  <c:v>4.9285400000000014E-4</c:v>
                </c:pt>
                <c:pt idx="89">
                  <c:v>1.2069500000000012E-4</c:v>
                </c:pt>
                <c:pt idx="90">
                  <c:v>4.9195800000000055E-5</c:v>
                </c:pt>
                <c:pt idx="91">
                  <c:v>3.6025700000000049E-4</c:v>
                </c:pt>
                <c:pt idx="92">
                  <c:v>1.6530700000000048E-8</c:v>
                </c:pt>
                <c:pt idx="93">
                  <c:v>1.5708740000000001E-3</c:v>
                </c:pt>
                <c:pt idx="94">
                  <c:v>1.7533180000000011E-3</c:v>
                </c:pt>
                <c:pt idx="95">
                  <c:v>1.9558810000000022E-3</c:v>
                </c:pt>
                <c:pt idx="96">
                  <c:v>2.2259100000000034E-4</c:v>
                </c:pt>
                <c:pt idx="97">
                  <c:v>6.5790000000000108E-4</c:v>
                </c:pt>
                <c:pt idx="98">
                  <c:v>3.0263900000000033E-4</c:v>
                </c:pt>
                <c:pt idx="99">
                  <c:v>1.1852300000000014E-4</c:v>
                </c:pt>
                <c:pt idx="100">
                  <c:v>8.950280000000016E-4</c:v>
                </c:pt>
                <c:pt idx="101">
                  <c:v>2.7985800000000046E-5</c:v>
                </c:pt>
                <c:pt idx="102">
                  <c:v>1.1287010000000011E-3</c:v>
                </c:pt>
                <c:pt idx="103">
                  <c:v>1.2576480000000001E-3</c:v>
                </c:pt>
                <c:pt idx="104">
                  <c:v>1.3112060000000001E-3</c:v>
                </c:pt>
                <c:pt idx="105">
                  <c:v>5.9172100000000067E-4</c:v>
                </c:pt>
                <c:pt idx="106">
                  <c:v>1.038223E-3</c:v>
                </c:pt>
                <c:pt idx="107">
                  <c:v>3.7649170000000061E-3</c:v>
                </c:pt>
                <c:pt idx="108">
                  <c:v>3.5703120000000021E-3</c:v>
                </c:pt>
                <c:pt idx="109">
                  <c:v>4.2618610000000048E-3</c:v>
                </c:pt>
                <c:pt idx="110">
                  <c:v>1.1594699999999999E-3</c:v>
                </c:pt>
                <c:pt idx="111">
                  <c:v>3.2007800000000055E-4</c:v>
                </c:pt>
                <c:pt idx="112">
                  <c:v>6.4153600000000117E-5</c:v>
                </c:pt>
                <c:pt idx="113">
                  <c:v>6.4272000000000065E-5</c:v>
                </c:pt>
                <c:pt idx="114">
                  <c:v>3.0396679999999997E-3</c:v>
                </c:pt>
                <c:pt idx="115">
                  <c:v>1.8510860000000011E-3</c:v>
                </c:pt>
                <c:pt idx="116">
                  <c:v>2.7674100000000043E-4</c:v>
                </c:pt>
                <c:pt idx="117">
                  <c:v>1.1735400000000018E-4</c:v>
                </c:pt>
                <c:pt idx="118">
                  <c:v>1.099626E-3</c:v>
                </c:pt>
                <c:pt idx="119">
                  <c:v>0</c:v>
                </c:pt>
                <c:pt idx="120">
                  <c:v>6.6264000000000069E-5</c:v>
                </c:pt>
                <c:pt idx="121">
                  <c:v>4.8479300000000002E-4</c:v>
                </c:pt>
                <c:pt idx="122">
                  <c:v>1.520204E-3</c:v>
                </c:pt>
                <c:pt idx="123">
                  <c:v>6.5019900000000085E-5</c:v>
                </c:pt>
                <c:pt idx="124">
                  <c:v>8.4291300000000194E-5</c:v>
                </c:pt>
                <c:pt idx="125">
                  <c:v>0</c:v>
                </c:pt>
                <c:pt idx="126">
                  <c:v>2.3103899999999999E-4</c:v>
                </c:pt>
                <c:pt idx="127">
                  <c:v>0</c:v>
                </c:pt>
                <c:pt idx="128">
                  <c:v>9.3210700000000144E-6</c:v>
                </c:pt>
                <c:pt idx="129">
                  <c:v>2.0444550000000001E-3</c:v>
                </c:pt>
                <c:pt idx="130">
                  <c:v>5.2568620000000088E-3</c:v>
                </c:pt>
                <c:pt idx="131">
                  <c:v>8.0348700000000012E-3</c:v>
                </c:pt>
                <c:pt idx="132">
                  <c:v>1.3436920000000001E-3</c:v>
                </c:pt>
                <c:pt idx="133">
                  <c:v>3.6760100000000041E-5</c:v>
                </c:pt>
                <c:pt idx="134">
                  <c:v>0</c:v>
                </c:pt>
                <c:pt idx="135">
                  <c:v>4.3831400000000092E-8</c:v>
                </c:pt>
                <c:pt idx="136">
                  <c:v>4.4213800000000054E-5</c:v>
                </c:pt>
                <c:pt idx="137">
                  <c:v>5.8246199999999995E-4</c:v>
                </c:pt>
                <c:pt idx="138">
                  <c:v>5.9934200000000086E-4</c:v>
                </c:pt>
                <c:pt idx="139">
                  <c:v>2.2649300000000052E-4</c:v>
                </c:pt>
                <c:pt idx="140">
                  <c:v>1.3831060000000011E-3</c:v>
                </c:pt>
                <c:pt idx="141">
                  <c:v>4.6497800000000033E-4</c:v>
                </c:pt>
                <c:pt idx="142">
                  <c:v>4.9189610000000047E-3</c:v>
                </c:pt>
                <c:pt idx="143">
                  <c:v>3.4855130000000043E-3</c:v>
                </c:pt>
                <c:pt idx="144">
                  <c:v>2.3983270000000022E-3</c:v>
                </c:pt>
                <c:pt idx="145">
                  <c:v>1.7522550000000025E-3</c:v>
                </c:pt>
                <c:pt idx="146">
                  <c:v>5.5019100000000022E-4</c:v>
                </c:pt>
                <c:pt idx="147">
                  <c:v>8.3949800000000102E-5</c:v>
                </c:pt>
                <c:pt idx="148">
                  <c:v>6.5089100000000012E-4</c:v>
                </c:pt>
                <c:pt idx="149">
                  <c:v>1.6548100000000024E-3</c:v>
                </c:pt>
                <c:pt idx="150">
                  <c:v>2.5188993E-2</c:v>
                </c:pt>
                <c:pt idx="151">
                  <c:v>1.0572789000000001E-2</c:v>
                </c:pt>
                <c:pt idx="152">
                  <c:v>1.5003690000000001E-3</c:v>
                </c:pt>
                <c:pt idx="153">
                  <c:v>2.873853E-3</c:v>
                </c:pt>
                <c:pt idx="154">
                  <c:v>8.7295240000000007E-3</c:v>
                </c:pt>
                <c:pt idx="155">
                  <c:v>4.0408670000000044E-3</c:v>
                </c:pt>
                <c:pt idx="156">
                  <c:v>1.3622950999999999E-2</c:v>
                </c:pt>
                <c:pt idx="157">
                  <c:v>2.1925467000000001E-2</c:v>
                </c:pt>
                <c:pt idx="158">
                  <c:v>3.7360970000000014E-2</c:v>
                </c:pt>
                <c:pt idx="159">
                  <c:v>8.0650210000000003E-3</c:v>
                </c:pt>
                <c:pt idx="160">
                  <c:v>1.2835069999999999E-3</c:v>
                </c:pt>
                <c:pt idx="161">
                  <c:v>7.0616400000000109E-4</c:v>
                </c:pt>
                <c:pt idx="162">
                  <c:v>7.0436500000000134E-6</c:v>
                </c:pt>
                <c:pt idx="163">
                  <c:v>2.2657900000000049E-4</c:v>
                </c:pt>
                <c:pt idx="164">
                  <c:v>2.1175800000000029E-4</c:v>
                </c:pt>
                <c:pt idx="165">
                  <c:v>3.3370600000000002E-4</c:v>
                </c:pt>
                <c:pt idx="166">
                  <c:v>8.2021100000000027E-4</c:v>
                </c:pt>
                <c:pt idx="167">
                  <c:v>1.3442780000000021E-3</c:v>
                </c:pt>
                <c:pt idx="168">
                  <c:v>4.5942500000000043E-5</c:v>
                </c:pt>
                <c:pt idx="169">
                  <c:v>4.9826900000000104E-5</c:v>
                </c:pt>
                <c:pt idx="170">
                  <c:v>1.8849100000000024E-4</c:v>
                </c:pt>
                <c:pt idx="171">
                  <c:v>4.0937790000000057E-3</c:v>
                </c:pt>
                <c:pt idx="172">
                  <c:v>6.9979800000000039E-4</c:v>
                </c:pt>
                <c:pt idx="173">
                  <c:v>0</c:v>
                </c:pt>
                <c:pt idx="174">
                  <c:v>1.765780000000003E-7</c:v>
                </c:pt>
                <c:pt idx="175">
                  <c:v>1.0931000000000011E-5</c:v>
                </c:pt>
                <c:pt idx="176">
                  <c:v>0</c:v>
                </c:pt>
                <c:pt idx="177">
                  <c:v>8.0175800000000116E-4</c:v>
                </c:pt>
                <c:pt idx="178">
                  <c:v>1.1934870000000024E-3</c:v>
                </c:pt>
                <c:pt idx="179">
                  <c:v>2.7466330000000022E-3</c:v>
                </c:pt>
                <c:pt idx="180">
                  <c:v>3.5393289999999999E-3</c:v>
                </c:pt>
                <c:pt idx="181">
                  <c:v>5.5666240000000044E-3</c:v>
                </c:pt>
                <c:pt idx="182">
                  <c:v>4.9037470000000078E-3</c:v>
                </c:pt>
                <c:pt idx="183">
                  <c:v>7.1158899999999999E-4</c:v>
                </c:pt>
                <c:pt idx="184">
                  <c:v>5.858650000000008E-5</c:v>
                </c:pt>
                <c:pt idx="185">
                  <c:v>8.1424850000000066E-3</c:v>
                </c:pt>
                <c:pt idx="186">
                  <c:v>1.2401163000000003E-2</c:v>
                </c:pt>
                <c:pt idx="187">
                  <c:v>4.9447630000000083E-3</c:v>
                </c:pt>
                <c:pt idx="188">
                  <c:v>6.3511680000000077E-3</c:v>
                </c:pt>
                <c:pt idx="189">
                  <c:v>3.1031150000000044E-3</c:v>
                </c:pt>
                <c:pt idx="190">
                  <c:v>8.4874420000000152E-3</c:v>
                </c:pt>
                <c:pt idx="191">
                  <c:v>2.3619477999999999E-2</c:v>
                </c:pt>
                <c:pt idx="192">
                  <c:v>1.8434916999999999E-2</c:v>
                </c:pt>
                <c:pt idx="193">
                  <c:v>1.5315150000000011E-3</c:v>
                </c:pt>
                <c:pt idx="194">
                  <c:v>3.3042660000000001E-3</c:v>
                </c:pt>
                <c:pt idx="195">
                  <c:v>1.9713500000000024E-3</c:v>
                </c:pt>
                <c:pt idx="196">
                  <c:v>2.9197289999999998E-3</c:v>
                </c:pt>
                <c:pt idx="197">
                  <c:v>8.8938080000000048E-3</c:v>
                </c:pt>
                <c:pt idx="198">
                  <c:v>3.2166108999999998E-2</c:v>
                </c:pt>
                <c:pt idx="199">
                  <c:v>3.1631421999999999E-2</c:v>
                </c:pt>
                <c:pt idx="200">
                  <c:v>3.3520636999999978E-2</c:v>
                </c:pt>
                <c:pt idx="201">
                  <c:v>4.8601279999999976E-2</c:v>
                </c:pt>
                <c:pt idx="202">
                  <c:v>3.0548800000000001E-2</c:v>
                </c:pt>
                <c:pt idx="203">
                  <c:v>1.2677641999999998E-2</c:v>
                </c:pt>
                <c:pt idx="204">
                  <c:v>4.9915630000000087E-3</c:v>
                </c:pt>
                <c:pt idx="205">
                  <c:v>1.6497988000000002E-2</c:v>
                </c:pt>
                <c:pt idx="206">
                  <c:v>1.6981841000000018E-2</c:v>
                </c:pt>
                <c:pt idx="207">
                  <c:v>1.3409931000000003E-2</c:v>
                </c:pt>
                <c:pt idx="208">
                  <c:v>1.8685447000000001E-2</c:v>
                </c:pt>
                <c:pt idx="209">
                  <c:v>1.6478532000000001E-2</c:v>
                </c:pt>
                <c:pt idx="210">
                  <c:v>9.6135450000000046E-3</c:v>
                </c:pt>
                <c:pt idx="211">
                  <c:v>1.6777585000000018E-2</c:v>
                </c:pt>
                <c:pt idx="212">
                  <c:v>2.9947588000000001E-2</c:v>
                </c:pt>
                <c:pt idx="213">
                  <c:v>2.5145219000000021E-2</c:v>
                </c:pt>
                <c:pt idx="214">
                  <c:v>1.0597565999999999E-2</c:v>
                </c:pt>
                <c:pt idx="215">
                  <c:v>1.3476460000000001E-2</c:v>
                </c:pt>
                <c:pt idx="216">
                  <c:v>1.2177891999999996E-2</c:v>
                </c:pt>
                <c:pt idx="217">
                  <c:v>7.5851600000000057E-3</c:v>
                </c:pt>
                <c:pt idx="218">
                  <c:v>1.0795715000000001E-2</c:v>
                </c:pt>
                <c:pt idx="219">
                  <c:v>1.1480390000000005E-2</c:v>
                </c:pt>
                <c:pt idx="220">
                  <c:v>4.1904819999999954E-3</c:v>
                </c:pt>
                <c:pt idx="221">
                  <c:v>4.8052300000000044E-4</c:v>
                </c:pt>
                <c:pt idx="222">
                  <c:v>2.6708010000000022E-3</c:v>
                </c:pt>
                <c:pt idx="223">
                  <c:v>5.9011300000000072E-4</c:v>
                </c:pt>
                <c:pt idx="224">
                  <c:v>2.5108589999999977E-3</c:v>
                </c:pt>
                <c:pt idx="225">
                  <c:v>3.8859600000000038E-4</c:v>
                </c:pt>
                <c:pt idx="226">
                  <c:v>2.2037180000000038E-3</c:v>
                </c:pt>
                <c:pt idx="227">
                  <c:v>3.768323000000007E-3</c:v>
                </c:pt>
                <c:pt idx="228">
                  <c:v>9.3633200000000048E-3</c:v>
                </c:pt>
                <c:pt idx="229">
                  <c:v>8.9033120000000087E-3</c:v>
                </c:pt>
                <c:pt idx="230">
                  <c:v>4.5016990000000092E-3</c:v>
                </c:pt>
                <c:pt idx="231">
                  <c:v>1.670040000000003E-4</c:v>
                </c:pt>
                <c:pt idx="232">
                  <c:v>7.0149100000000089E-7</c:v>
                </c:pt>
                <c:pt idx="233">
                  <c:v>7.5634200000000067E-4</c:v>
                </c:pt>
                <c:pt idx="234">
                  <c:v>1.3680120000000024E-3</c:v>
                </c:pt>
                <c:pt idx="235">
                  <c:v>8.484102000000009E-3</c:v>
                </c:pt>
                <c:pt idx="236">
                  <c:v>2.6289420000000022E-3</c:v>
                </c:pt>
                <c:pt idx="237">
                  <c:v>1.500092000000001E-3</c:v>
                </c:pt>
                <c:pt idx="238">
                  <c:v>7.3137800000000052E-4</c:v>
                </c:pt>
                <c:pt idx="239">
                  <c:v>3.8840600000000032E-4</c:v>
                </c:pt>
                <c:pt idx="240">
                  <c:v>1.1391720000000017E-3</c:v>
                </c:pt>
                <c:pt idx="241">
                  <c:v>3.3490599999999999E-4</c:v>
                </c:pt>
                <c:pt idx="242">
                  <c:v>4.2763970000000099E-3</c:v>
                </c:pt>
                <c:pt idx="243">
                  <c:v>1.2975268E-2</c:v>
                </c:pt>
                <c:pt idx="244">
                  <c:v>1.8720984000000017E-2</c:v>
                </c:pt>
                <c:pt idx="245">
                  <c:v>6.433245000000011E-3</c:v>
                </c:pt>
                <c:pt idx="246">
                  <c:v>0</c:v>
                </c:pt>
                <c:pt idx="247">
                  <c:v>0</c:v>
                </c:pt>
                <c:pt idx="248">
                  <c:v>1.095644E-3</c:v>
                </c:pt>
                <c:pt idx="249">
                  <c:v>3.5559000000000025E-4</c:v>
                </c:pt>
                <c:pt idx="250">
                  <c:v>8.412410000000019E-4</c:v>
                </c:pt>
                <c:pt idx="251">
                  <c:v>1.5367280000000011E-3</c:v>
                </c:pt>
                <c:pt idx="252">
                  <c:v>1.06569E-4</c:v>
                </c:pt>
                <c:pt idx="253">
                  <c:v>8.6211900000000027E-4</c:v>
                </c:pt>
                <c:pt idx="254">
                  <c:v>4.5355710000000004E-3</c:v>
                </c:pt>
                <c:pt idx="255">
                  <c:v>3.4410120000000002E-3</c:v>
                </c:pt>
                <c:pt idx="256">
                  <c:v>4.6104000000000002E-4</c:v>
                </c:pt>
                <c:pt idx="257">
                  <c:v>3.0621600000000032E-5</c:v>
                </c:pt>
                <c:pt idx="258">
                  <c:v>0</c:v>
                </c:pt>
                <c:pt idx="259">
                  <c:v>0</c:v>
                </c:pt>
                <c:pt idx="260">
                  <c:v>0</c:v>
                </c:pt>
                <c:pt idx="261">
                  <c:v>3.6120300000000026E-4</c:v>
                </c:pt>
                <c:pt idx="262">
                  <c:v>1.2318499999999999E-4</c:v>
                </c:pt>
                <c:pt idx="263">
                  <c:v>1.3254900000000001E-4</c:v>
                </c:pt>
                <c:pt idx="264">
                  <c:v>9.9319600000000001E-4</c:v>
                </c:pt>
                <c:pt idx="265">
                  <c:v>1.7299000000000019E-5</c:v>
                </c:pt>
                <c:pt idx="266">
                  <c:v>7.574070000000013E-7</c:v>
                </c:pt>
                <c:pt idx="267">
                  <c:v>1.2957999999999999E-4</c:v>
                </c:pt>
                <c:pt idx="268">
                  <c:v>2.8727700000000001E-4</c:v>
                </c:pt>
                <c:pt idx="269">
                  <c:v>1.0936749999999999E-3</c:v>
                </c:pt>
                <c:pt idx="270">
                  <c:v>1.7711360000000011E-3</c:v>
                </c:pt>
                <c:pt idx="271">
                  <c:v>1.7577460000000001E-3</c:v>
                </c:pt>
                <c:pt idx="272">
                  <c:v>7.1067200000000084E-4</c:v>
                </c:pt>
                <c:pt idx="273">
                  <c:v>0</c:v>
                </c:pt>
                <c:pt idx="274">
                  <c:v>0</c:v>
                </c:pt>
                <c:pt idx="275">
                  <c:v>0</c:v>
                </c:pt>
                <c:pt idx="276">
                  <c:v>7.4771400000000138E-6</c:v>
                </c:pt>
                <c:pt idx="277">
                  <c:v>3.6196000000000025E-4</c:v>
                </c:pt>
                <c:pt idx="278">
                  <c:v>4.0950900000000034E-4</c:v>
                </c:pt>
                <c:pt idx="279">
                  <c:v>7.6514600000000116E-5</c:v>
                </c:pt>
                <c:pt idx="280">
                  <c:v>8.2548600000000025E-5</c:v>
                </c:pt>
                <c:pt idx="281">
                  <c:v>0</c:v>
                </c:pt>
                <c:pt idx="282">
                  <c:v>9.6833100000000023E-4</c:v>
                </c:pt>
                <c:pt idx="283">
                  <c:v>8.7574300000000153E-4</c:v>
                </c:pt>
                <c:pt idx="284">
                  <c:v>4.3529300000000001E-4</c:v>
                </c:pt>
                <c:pt idx="285">
                  <c:v>6.4069100000000052E-4</c:v>
                </c:pt>
                <c:pt idx="286">
                  <c:v>1.7369800000000018E-4</c:v>
                </c:pt>
                <c:pt idx="287">
                  <c:v>0</c:v>
                </c:pt>
                <c:pt idx="288">
                  <c:v>3.7868200000000046E-4</c:v>
                </c:pt>
                <c:pt idx="289">
                  <c:v>2.4334000000000012E-4</c:v>
                </c:pt>
                <c:pt idx="290">
                  <c:v>6.941910000000009E-4</c:v>
                </c:pt>
                <c:pt idx="291">
                  <c:v>1.5610830000000011E-3</c:v>
                </c:pt>
                <c:pt idx="292">
                  <c:v>2.1100579999999997E-3</c:v>
                </c:pt>
                <c:pt idx="293">
                  <c:v>8.5999300000000117E-4</c:v>
                </c:pt>
                <c:pt idx="294">
                  <c:v>1.0221160000000011E-3</c:v>
                </c:pt>
                <c:pt idx="295">
                  <c:v>5.4744400000000092E-5</c:v>
                </c:pt>
                <c:pt idx="296">
                  <c:v>1.7785800000000027E-4</c:v>
                </c:pt>
                <c:pt idx="297">
                  <c:v>1.3385500000000024E-4</c:v>
                </c:pt>
                <c:pt idx="298">
                  <c:v>1.9420480000000026E-3</c:v>
                </c:pt>
                <c:pt idx="299">
                  <c:v>2.5064359999999999E-3</c:v>
                </c:pt>
                <c:pt idx="300">
                  <c:v>1.265951E-3</c:v>
                </c:pt>
                <c:pt idx="301">
                  <c:v>0</c:v>
                </c:pt>
                <c:pt idx="302">
                  <c:v>2.6586200000000034E-4</c:v>
                </c:pt>
                <c:pt idx="303">
                  <c:v>2.7633100000000059E-4</c:v>
                </c:pt>
                <c:pt idx="304">
                  <c:v>1.1868600000000021E-4</c:v>
                </c:pt>
                <c:pt idx="305">
                  <c:v>3.8295100000000046E-4</c:v>
                </c:pt>
                <c:pt idx="306">
                  <c:v>7.0383000000000115E-5</c:v>
                </c:pt>
                <c:pt idx="307">
                  <c:v>0</c:v>
                </c:pt>
                <c:pt idx="308">
                  <c:v>0</c:v>
                </c:pt>
                <c:pt idx="309">
                  <c:v>4.343600000000005E-4</c:v>
                </c:pt>
                <c:pt idx="310">
                  <c:v>9.4849500000000048E-4</c:v>
                </c:pt>
                <c:pt idx="311">
                  <c:v>4.6993300000000034E-4</c:v>
                </c:pt>
                <c:pt idx="312">
                  <c:v>3.4285200000000042E-4</c:v>
                </c:pt>
                <c:pt idx="313">
                  <c:v>5.6430100000000002E-4</c:v>
                </c:pt>
                <c:pt idx="314">
                  <c:v>2.2273400000000045E-4</c:v>
                </c:pt>
                <c:pt idx="315">
                  <c:v>0</c:v>
                </c:pt>
                <c:pt idx="316">
                  <c:v>0</c:v>
                </c:pt>
                <c:pt idx="317">
                  <c:v>8.9026300000000236E-5</c:v>
                </c:pt>
                <c:pt idx="318">
                  <c:v>3.7536400000000032E-4</c:v>
                </c:pt>
                <c:pt idx="319">
                  <c:v>4.2406900000000077E-4</c:v>
                </c:pt>
                <c:pt idx="320">
                  <c:v>7.7491100000000074E-4</c:v>
                </c:pt>
                <c:pt idx="321">
                  <c:v>1.5503300000000019E-4</c:v>
                </c:pt>
                <c:pt idx="322">
                  <c:v>1.3110300000000001E-4</c:v>
                </c:pt>
                <c:pt idx="323">
                  <c:v>1.3487900000000013E-4</c:v>
                </c:pt>
                <c:pt idx="324">
                  <c:v>7.2052200000000111E-4</c:v>
                </c:pt>
                <c:pt idx="325">
                  <c:v>1.2531530000000001E-3</c:v>
                </c:pt>
                <c:pt idx="326">
                  <c:v>2.1541700000000025E-4</c:v>
                </c:pt>
                <c:pt idx="327">
                  <c:v>0</c:v>
                </c:pt>
                <c:pt idx="328">
                  <c:v>0</c:v>
                </c:pt>
                <c:pt idx="329">
                  <c:v>0</c:v>
                </c:pt>
                <c:pt idx="330">
                  <c:v>3.0441200000000054E-4</c:v>
                </c:pt>
                <c:pt idx="331">
                  <c:v>8.8124000000000199E-4</c:v>
                </c:pt>
                <c:pt idx="332">
                  <c:v>1.8323720000000025E-3</c:v>
                </c:pt>
                <c:pt idx="333">
                  <c:v>6.9828500000000075E-4</c:v>
                </c:pt>
                <c:pt idx="334">
                  <c:v>9.9906600000000114E-4</c:v>
                </c:pt>
                <c:pt idx="335">
                  <c:v>1.9130710000000019E-3</c:v>
                </c:pt>
                <c:pt idx="336">
                  <c:v>5.7942300000000024E-4</c:v>
                </c:pt>
                <c:pt idx="337">
                  <c:v>3.1021400000000033E-4</c:v>
                </c:pt>
                <c:pt idx="338">
                  <c:v>4.4110400000000086E-4</c:v>
                </c:pt>
                <c:pt idx="339">
                  <c:v>5.7833900000000085E-4</c:v>
                </c:pt>
                <c:pt idx="340">
                  <c:v>7.182730000000005E-4</c:v>
                </c:pt>
                <c:pt idx="341">
                  <c:v>5.2969200000000055E-4</c:v>
                </c:pt>
                <c:pt idx="342">
                  <c:v>4.2542200000000055E-5</c:v>
                </c:pt>
                <c:pt idx="343">
                  <c:v>7.3671800000000008E-5</c:v>
                </c:pt>
                <c:pt idx="344">
                  <c:v>1.7057900000000012E-6</c:v>
                </c:pt>
                <c:pt idx="345">
                  <c:v>2.8936199999999999E-4</c:v>
                </c:pt>
                <c:pt idx="346">
                  <c:v>9.3273400000000068E-5</c:v>
                </c:pt>
                <c:pt idx="347">
                  <c:v>2.6866000000000016E-4</c:v>
                </c:pt>
                <c:pt idx="348">
                  <c:v>4.1036000000000046E-4</c:v>
                </c:pt>
                <c:pt idx="349">
                  <c:v>3.0155100000000027E-4</c:v>
                </c:pt>
                <c:pt idx="350">
                  <c:v>2.9616500000000024E-5</c:v>
                </c:pt>
                <c:pt idx="351">
                  <c:v>9.5448400000000067E-5</c:v>
                </c:pt>
                <c:pt idx="352">
                  <c:v>5.0654400000000059E-4</c:v>
                </c:pt>
                <c:pt idx="353">
                  <c:v>6.9969400000000103E-4</c:v>
                </c:pt>
                <c:pt idx="354">
                  <c:v>6.6124399999999996E-4</c:v>
                </c:pt>
                <c:pt idx="355">
                  <c:v>1.4030600000000001E-4</c:v>
                </c:pt>
                <c:pt idx="356">
                  <c:v>0</c:v>
                </c:pt>
                <c:pt idx="357">
                  <c:v>0</c:v>
                </c:pt>
                <c:pt idx="358">
                  <c:v>0</c:v>
                </c:pt>
                <c:pt idx="359">
                  <c:v>5.347430000000007E-7</c:v>
                </c:pt>
                <c:pt idx="360">
                  <c:v>3.6383600000000036E-4</c:v>
                </c:pt>
                <c:pt idx="361">
                  <c:v>3.8254700000000033E-4</c:v>
                </c:pt>
                <c:pt idx="362">
                  <c:v>5.2407700000000091E-5</c:v>
                </c:pt>
                <c:pt idx="363">
                  <c:v>9.6314900000000103E-5</c:v>
                </c:pt>
                <c:pt idx="364">
                  <c:v>0</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Profiles'!$G$6:$G$371</c:f>
              <c:numCache>
                <c:formatCode>General</c:formatCode>
                <c:ptCount val="366"/>
                <c:pt idx="0">
                  <c:v>1.0124096410168719E-5</c:v>
                </c:pt>
                <c:pt idx="1">
                  <c:v>1.0299384063676481E-5</c:v>
                </c:pt>
                <c:pt idx="2">
                  <c:v>7.3778159830687596E-5</c:v>
                </c:pt>
                <c:pt idx="3">
                  <c:v>6.2458492994627566E-4</c:v>
                </c:pt>
                <c:pt idx="4">
                  <c:v>1.3205048307825653E-3</c:v>
                </c:pt>
                <c:pt idx="5">
                  <c:v>2.7773262159343654E-4</c:v>
                </c:pt>
                <c:pt idx="6">
                  <c:v>6.1844504783513203E-4</c:v>
                </c:pt>
                <c:pt idx="7">
                  <c:v>2.6169582574643178E-6</c:v>
                </c:pt>
                <c:pt idx="8">
                  <c:v>3.0228479289424083E-6</c:v>
                </c:pt>
                <c:pt idx="9">
                  <c:v>1.6951153031025649E-4</c:v>
                </c:pt>
                <c:pt idx="10">
                  <c:v>2.2040509571222408E-3</c:v>
                </c:pt>
                <c:pt idx="11">
                  <c:v>5.9523540096928398E-4</c:v>
                </c:pt>
                <c:pt idx="12">
                  <c:v>1.0296008109879318E-3</c:v>
                </c:pt>
                <c:pt idx="13">
                  <c:v>4.9680730376625816E-5</c:v>
                </c:pt>
                <c:pt idx="14">
                  <c:v>1.290773162376727E-4</c:v>
                </c:pt>
                <c:pt idx="15">
                  <c:v>4.444035784459967E-5</c:v>
                </c:pt>
                <c:pt idx="16">
                  <c:v>5.0295237044180046E-5</c:v>
                </c:pt>
                <c:pt idx="17">
                  <c:v>3.34042161958062E-3</c:v>
                </c:pt>
                <c:pt idx="18">
                  <c:v>4.3281172074453996E-3</c:v>
                </c:pt>
                <c:pt idx="19">
                  <c:v>1.4525013283495901E-3</c:v>
                </c:pt>
                <c:pt idx="20">
                  <c:v>2.613709492141663E-3</c:v>
                </c:pt>
                <c:pt idx="21">
                  <c:v>1.4406293177731259E-3</c:v>
                </c:pt>
                <c:pt idx="22">
                  <c:v>5.4225243019148531E-4</c:v>
                </c:pt>
                <c:pt idx="23">
                  <c:v>1.126801129275947E-4</c:v>
                </c:pt>
                <c:pt idx="24">
                  <c:v>2.7378152061346218E-4</c:v>
                </c:pt>
                <c:pt idx="25">
                  <c:v>2.1926509764459489E-4</c:v>
                </c:pt>
                <c:pt idx="26">
                  <c:v>3.0236130842383705E-4</c:v>
                </c:pt>
                <c:pt idx="27">
                  <c:v>7.8769833746148918E-4</c:v>
                </c:pt>
                <c:pt idx="28">
                  <c:v>2.0609487214248991E-4</c:v>
                </c:pt>
                <c:pt idx="29">
                  <c:v>1.4161192031649623E-4</c:v>
                </c:pt>
                <c:pt idx="30">
                  <c:v>3.5156967560686221E-4</c:v>
                </c:pt>
                <c:pt idx="31">
                  <c:v>4.7322017740742095E-4</c:v>
                </c:pt>
                <c:pt idx="32">
                  <c:v>2.3316124239993973E-4</c:v>
                </c:pt>
                <c:pt idx="33">
                  <c:v>1.9255596239057382E-4</c:v>
                </c:pt>
                <c:pt idx="34">
                  <c:v>4.1518725574146974E-4</c:v>
                </c:pt>
                <c:pt idx="35">
                  <c:v>1.3347993537631071E-3</c:v>
                </c:pt>
                <c:pt idx="36">
                  <c:v>2.9574372425218254E-4</c:v>
                </c:pt>
                <c:pt idx="37">
                  <c:v>1.1245567066589906E-6</c:v>
                </c:pt>
                <c:pt idx="38">
                  <c:v>7.1561520924022135E-4</c:v>
                </c:pt>
                <c:pt idx="39">
                  <c:v>4.7939751182424884E-4</c:v>
                </c:pt>
                <c:pt idx="40">
                  <c:v>3.2053479596004654E-3</c:v>
                </c:pt>
                <c:pt idx="41">
                  <c:v>3.5187977983384923E-3</c:v>
                </c:pt>
                <c:pt idx="42">
                  <c:v>1.3080384469302993E-3</c:v>
                </c:pt>
                <c:pt idx="43">
                  <c:v>1.6435915958681159E-3</c:v>
                </c:pt>
                <c:pt idx="44">
                  <c:v>7.4760181752222838E-4</c:v>
                </c:pt>
                <c:pt idx="45">
                  <c:v>3.247879015195534E-3</c:v>
                </c:pt>
                <c:pt idx="46">
                  <c:v>1.3088330616618325E-3</c:v>
                </c:pt>
                <c:pt idx="47">
                  <c:v>6.9299192426375733E-4</c:v>
                </c:pt>
                <c:pt idx="48">
                  <c:v>9.5154274386863454E-4</c:v>
                </c:pt>
                <c:pt idx="49">
                  <c:v>5.0852923354755713E-4</c:v>
                </c:pt>
                <c:pt idx="50">
                  <c:v>5.2403588916840878E-4</c:v>
                </c:pt>
                <c:pt idx="51">
                  <c:v>2.648630884823026E-4</c:v>
                </c:pt>
                <c:pt idx="52">
                  <c:v>1.2480659797224852E-3</c:v>
                </c:pt>
                <c:pt idx="53">
                  <c:v>7.6229145368681848E-4</c:v>
                </c:pt>
                <c:pt idx="54">
                  <c:v>6.9800875566075713E-4</c:v>
                </c:pt>
                <c:pt idx="55">
                  <c:v>1.5007711597621908E-3</c:v>
                </c:pt>
                <c:pt idx="56">
                  <c:v>3.0857838376120868E-3</c:v>
                </c:pt>
                <c:pt idx="57">
                  <c:v>4.8570401595983154E-4</c:v>
                </c:pt>
                <c:pt idx="58">
                  <c:v>1.5523002428961523E-4</c:v>
                </c:pt>
                <c:pt idx="59">
                  <c:v>5.4913181017691526E-4</c:v>
                </c:pt>
                <c:pt idx="60">
                  <c:v>2.2249229332771451E-3</c:v>
                </c:pt>
                <c:pt idx="61">
                  <c:v>4.4213685170955124E-3</c:v>
                </c:pt>
                <c:pt idx="62">
                  <c:v>6.2917450262552979E-3</c:v>
                </c:pt>
                <c:pt idx="63">
                  <c:v>4.8862480080088958E-3</c:v>
                </c:pt>
                <c:pt idx="64">
                  <c:v>1.9643316666318328E-3</c:v>
                </c:pt>
                <c:pt idx="65">
                  <c:v>7.3400174225459792E-4</c:v>
                </c:pt>
                <c:pt idx="66">
                  <c:v>1.2969644333964269E-3</c:v>
                </c:pt>
                <c:pt idx="67">
                  <c:v>5.3331775926397434E-4</c:v>
                </c:pt>
                <c:pt idx="68">
                  <c:v>1.1579084477799928E-3</c:v>
                </c:pt>
                <c:pt idx="69">
                  <c:v>1.1655342692527442E-3</c:v>
                </c:pt>
                <c:pt idx="70">
                  <c:v>1.0396456699721945E-3</c:v>
                </c:pt>
                <c:pt idx="71">
                  <c:v>2.3762464006359184E-4</c:v>
                </c:pt>
                <c:pt idx="72">
                  <c:v>6.2241330725442854E-4</c:v>
                </c:pt>
                <c:pt idx="73">
                  <c:v>2.3288302386122034E-3</c:v>
                </c:pt>
                <c:pt idx="74">
                  <c:v>2.8380858481484349E-3</c:v>
                </c:pt>
                <c:pt idx="75">
                  <c:v>1.1435834407952006E-4</c:v>
                </c:pt>
                <c:pt idx="76">
                  <c:v>1.1845284887636498E-3</c:v>
                </c:pt>
                <c:pt idx="77">
                  <c:v>6.5044429657891347E-4</c:v>
                </c:pt>
                <c:pt idx="78">
                  <c:v>2.6528600080689214E-4</c:v>
                </c:pt>
                <c:pt idx="79">
                  <c:v>2.293526305315464E-4</c:v>
                </c:pt>
                <c:pt idx="80">
                  <c:v>2.9673529873362379E-3</c:v>
                </c:pt>
                <c:pt idx="81">
                  <c:v>1.0725591734431301E-3</c:v>
                </c:pt>
                <c:pt idx="82">
                  <c:v>1.108767979874302E-4</c:v>
                </c:pt>
                <c:pt idx="83">
                  <c:v>7.0935199621737432E-4</c:v>
                </c:pt>
                <c:pt idx="84">
                  <c:v>7.2758710909078342E-4</c:v>
                </c:pt>
                <c:pt idx="85">
                  <c:v>3.6062466546104492E-4</c:v>
                </c:pt>
                <c:pt idx="86">
                  <c:v>7.4606498919219967E-5</c:v>
                </c:pt>
                <c:pt idx="87">
                  <c:v>3.1546160279313324E-3</c:v>
                </c:pt>
                <c:pt idx="88">
                  <c:v>2.9868769335425582E-3</c:v>
                </c:pt>
                <c:pt idx="89">
                  <c:v>2.9359083697132918E-3</c:v>
                </c:pt>
                <c:pt idx="90">
                  <c:v>7.3807532856851163E-4</c:v>
                </c:pt>
                <c:pt idx="91">
                  <c:v>1.430317163633568E-3</c:v>
                </c:pt>
                <c:pt idx="92">
                  <c:v>2.2490231772090259E-4</c:v>
                </c:pt>
                <c:pt idx="93">
                  <c:v>2.4975641583277404E-4</c:v>
                </c:pt>
                <c:pt idx="94">
                  <c:v>4.192947873735778E-3</c:v>
                </c:pt>
                <c:pt idx="95">
                  <c:v>3.9134873602699963E-3</c:v>
                </c:pt>
                <c:pt idx="96">
                  <c:v>1.820285883418481E-3</c:v>
                </c:pt>
                <c:pt idx="97">
                  <c:v>1.6360957464871821E-3</c:v>
                </c:pt>
                <c:pt idx="98">
                  <c:v>3.590143558060139E-3</c:v>
                </c:pt>
                <c:pt idx="99">
                  <c:v>3.0246186675362608E-3</c:v>
                </c:pt>
                <c:pt idx="100">
                  <c:v>1.7508444574054838E-3</c:v>
                </c:pt>
                <c:pt idx="101">
                  <c:v>4.5119914315859596E-3</c:v>
                </c:pt>
                <c:pt idx="102">
                  <c:v>6.162550378387581E-3</c:v>
                </c:pt>
                <c:pt idx="103">
                  <c:v>4.5550849321810702E-3</c:v>
                </c:pt>
                <c:pt idx="104">
                  <c:v>2.7266328105164011E-3</c:v>
                </c:pt>
                <c:pt idx="105">
                  <c:v>2.8431166531809114E-3</c:v>
                </c:pt>
                <c:pt idx="106">
                  <c:v>8.1914110345428595E-4</c:v>
                </c:pt>
                <c:pt idx="107">
                  <c:v>5.6480113150580102E-4</c:v>
                </c:pt>
                <c:pt idx="108">
                  <c:v>8.7307696569100465E-3</c:v>
                </c:pt>
                <c:pt idx="109">
                  <c:v>5.7538009690798224E-3</c:v>
                </c:pt>
                <c:pt idx="110">
                  <c:v>3.1177278151961079E-3</c:v>
                </c:pt>
                <c:pt idx="111">
                  <c:v>4.5651633427035258E-3</c:v>
                </c:pt>
                <c:pt idx="112">
                  <c:v>3.2912993531992252E-3</c:v>
                </c:pt>
                <c:pt idx="113">
                  <c:v>5.0443287218288871E-4</c:v>
                </c:pt>
                <c:pt idx="114">
                  <c:v>2.9414150868971447E-4</c:v>
                </c:pt>
                <c:pt idx="115">
                  <c:v>6.1556981186116537E-3</c:v>
                </c:pt>
                <c:pt idx="116">
                  <c:v>5.1835359424232709E-3</c:v>
                </c:pt>
                <c:pt idx="117">
                  <c:v>2.6111700986708761E-3</c:v>
                </c:pt>
                <c:pt idx="118">
                  <c:v>5.1593873030515592E-3</c:v>
                </c:pt>
                <c:pt idx="119">
                  <c:v>4.6230548492033705E-3</c:v>
                </c:pt>
                <c:pt idx="120">
                  <c:v>8.2335568523146565E-4</c:v>
                </c:pt>
                <c:pt idx="121">
                  <c:v>1.074534665298161E-3</c:v>
                </c:pt>
                <c:pt idx="122">
                  <c:v>6.5666776559516766E-3</c:v>
                </c:pt>
                <c:pt idx="123">
                  <c:v>3.5891193782235146E-3</c:v>
                </c:pt>
                <c:pt idx="124">
                  <c:v>2.5238391974111052E-3</c:v>
                </c:pt>
                <c:pt idx="125">
                  <c:v>3.363315785702758E-3</c:v>
                </c:pt>
                <c:pt idx="126">
                  <c:v>2.7915491610656876E-3</c:v>
                </c:pt>
                <c:pt idx="127">
                  <c:v>7.8965428844641604E-4</c:v>
                </c:pt>
                <c:pt idx="128">
                  <c:v>7.8376840061404498E-4</c:v>
                </c:pt>
                <c:pt idx="129">
                  <c:v>1.8490677149379249E-3</c:v>
                </c:pt>
                <c:pt idx="130">
                  <c:v>2.4559319086923347E-3</c:v>
                </c:pt>
                <c:pt idx="131">
                  <c:v>3.1930164855203955E-3</c:v>
                </c:pt>
                <c:pt idx="132">
                  <c:v>2.9497464041426591E-3</c:v>
                </c:pt>
                <c:pt idx="133">
                  <c:v>1.0979389616967122E-3</c:v>
                </c:pt>
                <c:pt idx="134">
                  <c:v>5.6480663084732522E-5</c:v>
                </c:pt>
                <c:pt idx="135">
                  <c:v>3.8915044122015797E-5</c:v>
                </c:pt>
                <c:pt idx="136">
                  <c:v>5.5815970451000949E-4</c:v>
                </c:pt>
                <c:pt idx="137">
                  <c:v>1.3293628750826701E-3</c:v>
                </c:pt>
                <c:pt idx="138">
                  <c:v>1.8728739878962513E-3</c:v>
                </c:pt>
                <c:pt idx="139">
                  <c:v>9.5687386479395206E-4</c:v>
                </c:pt>
                <c:pt idx="140">
                  <c:v>1.0972740227961687E-3</c:v>
                </c:pt>
                <c:pt idx="141">
                  <c:v>2.82242723541387E-4</c:v>
                </c:pt>
                <c:pt idx="142">
                  <c:v>2.8662637766689423E-4</c:v>
                </c:pt>
                <c:pt idx="143">
                  <c:v>2.1966001393863726E-3</c:v>
                </c:pt>
                <c:pt idx="144">
                  <c:v>5.5638737598307205E-3</c:v>
                </c:pt>
                <c:pt idx="145">
                  <c:v>7.8823937761708096E-3</c:v>
                </c:pt>
                <c:pt idx="146">
                  <c:v>1.0940558982491183E-2</c:v>
                </c:pt>
                <c:pt idx="147">
                  <c:v>8.17186970770159E-3</c:v>
                </c:pt>
                <c:pt idx="148">
                  <c:v>2.024577817118939E-3</c:v>
                </c:pt>
                <c:pt idx="149">
                  <c:v>1.2070985393735109E-3</c:v>
                </c:pt>
                <c:pt idx="150">
                  <c:v>2.4815824484774808E-3</c:v>
                </c:pt>
                <c:pt idx="151">
                  <c:v>6.9100522140542169E-3</c:v>
                </c:pt>
                <c:pt idx="152">
                  <c:v>5.7859429785076088E-3</c:v>
                </c:pt>
                <c:pt idx="153">
                  <c:v>4.5831290125306762E-3</c:v>
                </c:pt>
                <c:pt idx="154">
                  <c:v>3.6655740262207508E-3</c:v>
                </c:pt>
                <c:pt idx="155">
                  <c:v>1.7496148268603292E-4</c:v>
                </c:pt>
                <c:pt idx="156">
                  <c:v>3.2774649726533475E-5</c:v>
                </c:pt>
                <c:pt idx="157">
                  <c:v>2.0996085245038416E-3</c:v>
                </c:pt>
                <c:pt idx="158">
                  <c:v>9.9567418808442889E-4</c:v>
                </c:pt>
                <c:pt idx="159">
                  <c:v>4.5347157908798134E-4</c:v>
                </c:pt>
                <c:pt idx="160">
                  <c:v>8.7374613309758125E-4</c:v>
                </c:pt>
                <c:pt idx="161">
                  <c:v>4.1336462089239662E-3</c:v>
                </c:pt>
                <c:pt idx="162">
                  <c:v>6.3535015020729883E-3</c:v>
                </c:pt>
                <c:pt idx="163">
                  <c:v>3.956977807162998E-4</c:v>
                </c:pt>
                <c:pt idx="164">
                  <c:v>4.2498169594476463E-3</c:v>
                </c:pt>
                <c:pt idx="165">
                  <c:v>2.0212750891218227E-3</c:v>
                </c:pt>
                <c:pt idx="166">
                  <c:v>8.0003610029473343E-3</c:v>
                </c:pt>
                <c:pt idx="167">
                  <c:v>2.9513519402951816E-3</c:v>
                </c:pt>
                <c:pt idx="168">
                  <c:v>3.7306214104631356E-3</c:v>
                </c:pt>
                <c:pt idx="169">
                  <c:v>8.5630321549232168E-4</c:v>
                </c:pt>
                <c:pt idx="170">
                  <c:v>1.5181996902012441E-3</c:v>
                </c:pt>
                <c:pt idx="171">
                  <c:v>8.745022221951549E-3</c:v>
                </c:pt>
                <c:pt idx="172">
                  <c:v>4.0924716946040378E-3</c:v>
                </c:pt>
                <c:pt idx="173">
                  <c:v>2.1474931798141643E-3</c:v>
                </c:pt>
                <c:pt idx="174">
                  <c:v>2.5460364346359381E-3</c:v>
                </c:pt>
                <c:pt idx="175">
                  <c:v>1.6127673607523852E-3</c:v>
                </c:pt>
                <c:pt idx="176">
                  <c:v>1.7604423513896041E-3</c:v>
                </c:pt>
                <c:pt idx="177">
                  <c:v>2.7804035017895026E-3</c:v>
                </c:pt>
                <c:pt idx="178">
                  <c:v>7.5266550935766917E-3</c:v>
                </c:pt>
                <c:pt idx="179">
                  <c:v>7.4637077973816422E-4</c:v>
                </c:pt>
                <c:pt idx="180">
                  <c:v>1.3792464824019305E-3</c:v>
                </c:pt>
                <c:pt idx="181">
                  <c:v>1.0602198175907517E-3</c:v>
                </c:pt>
                <c:pt idx="182">
                  <c:v>6.6580217988990024E-4</c:v>
                </c:pt>
                <c:pt idx="183">
                  <c:v>1.7096878792095365E-5</c:v>
                </c:pt>
                <c:pt idx="184">
                  <c:v>2.6038709356157991E-5</c:v>
                </c:pt>
                <c:pt idx="185">
                  <c:v>1.0692378365630863E-4</c:v>
                </c:pt>
                <c:pt idx="186">
                  <c:v>4.9048566749193834E-3</c:v>
                </c:pt>
                <c:pt idx="187">
                  <c:v>8.6009931959910007E-3</c:v>
                </c:pt>
                <c:pt idx="188">
                  <c:v>9.4431026542151492E-3</c:v>
                </c:pt>
                <c:pt idx="189">
                  <c:v>7.1689859260841895E-3</c:v>
                </c:pt>
                <c:pt idx="190">
                  <c:v>9.4668377628549902E-4</c:v>
                </c:pt>
                <c:pt idx="191">
                  <c:v>8.3614213569809675E-4</c:v>
                </c:pt>
                <c:pt idx="192">
                  <c:v>6.4347717771638304E-3</c:v>
                </c:pt>
                <c:pt idx="193">
                  <c:v>9.0487639329909688E-3</c:v>
                </c:pt>
                <c:pt idx="194">
                  <c:v>8.960988455333949E-3</c:v>
                </c:pt>
                <c:pt idx="195">
                  <c:v>5.5523754390775573E-3</c:v>
                </c:pt>
                <c:pt idx="196">
                  <c:v>2.8312581533323873E-3</c:v>
                </c:pt>
                <c:pt idx="197">
                  <c:v>1.3008976291129225E-4</c:v>
                </c:pt>
                <c:pt idx="198">
                  <c:v>1.2874108736100254E-3</c:v>
                </c:pt>
                <c:pt idx="199">
                  <c:v>9.1422281615911594E-3</c:v>
                </c:pt>
                <c:pt idx="200">
                  <c:v>9.694280041879921E-3</c:v>
                </c:pt>
                <c:pt idx="201">
                  <c:v>9.9100631675574855E-3</c:v>
                </c:pt>
                <c:pt idx="202">
                  <c:v>1.6464726947203252E-2</c:v>
                </c:pt>
                <c:pt idx="203">
                  <c:v>1.5459144698569526E-2</c:v>
                </c:pt>
                <c:pt idx="204">
                  <c:v>8.2861199659575759E-3</c:v>
                </c:pt>
                <c:pt idx="205">
                  <c:v>6.2522600009985701E-3</c:v>
                </c:pt>
                <c:pt idx="206">
                  <c:v>1.4945541523179257E-2</c:v>
                </c:pt>
                <c:pt idx="207">
                  <c:v>1.3355260457633279E-2</c:v>
                </c:pt>
                <c:pt idx="208">
                  <c:v>1.2565891567112861E-2</c:v>
                </c:pt>
                <c:pt idx="209">
                  <c:v>5.9122974664483534E-3</c:v>
                </c:pt>
                <c:pt idx="210">
                  <c:v>5.566098067572231E-3</c:v>
                </c:pt>
                <c:pt idx="211">
                  <c:v>1.517056882593478E-3</c:v>
                </c:pt>
                <c:pt idx="212">
                  <c:v>1.7014695546074248E-3</c:v>
                </c:pt>
                <c:pt idx="213">
                  <c:v>7.2589997159787142E-3</c:v>
                </c:pt>
                <c:pt idx="214">
                  <c:v>1.0210335972966568E-2</c:v>
                </c:pt>
                <c:pt idx="215">
                  <c:v>1.1180219020817044E-2</c:v>
                </c:pt>
                <c:pt idx="216">
                  <c:v>1.0499436097643599E-2</c:v>
                </c:pt>
                <c:pt idx="217">
                  <c:v>6.2147890247085322E-3</c:v>
                </c:pt>
                <c:pt idx="218">
                  <c:v>1.6438510956605134E-3</c:v>
                </c:pt>
                <c:pt idx="219">
                  <c:v>2.6534483326862596E-4</c:v>
                </c:pt>
                <c:pt idx="220">
                  <c:v>3.764729968372372E-3</c:v>
                </c:pt>
                <c:pt idx="221">
                  <c:v>9.2590306821474563E-3</c:v>
                </c:pt>
                <c:pt idx="222">
                  <c:v>1.5476099242552549E-2</c:v>
                </c:pt>
                <c:pt idx="223">
                  <c:v>1.8210450363467343E-2</c:v>
                </c:pt>
                <c:pt idx="224">
                  <c:v>1.4517313686906159E-2</c:v>
                </c:pt>
                <c:pt idx="225">
                  <c:v>5.6077292000574442E-3</c:v>
                </c:pt>
                <c:pt idx="226">
                  <c:v>1.6256673593514641E-3</c:v>
                </c:pt>
                <c:pt idx="227">
                  <c:v>5.0228854437097455E-3</c:v>
                </c:pt>
                <c:pt idx="228">
                  <c:v>7.4995096834005494E-3</c:v>
                </c:pt>
                <c:pt idx="229">
                  <c:v>8.1040675236818127E-3</c:v>
                </c:pt>
                <c:pt idx="230">
                  <c:v>7.8779567457203919E-3</c:v>
                </c:pt>
                <c:pt idx="231">
                  <c:v>6.9457073275238142E-3</c:v>
                </c:pt>
                <c:pt idx="232">
                  <c:v>2.9004383575369566E-3</c:v>
                </c:pt>
                <c:pt idx="233">
                  <c:v>4.7053778254071369E-4</c:v>
                </c:pt>
                <c:pt idx="234">
                  <c:v>6.9190121535610803E-4</c:v>
                </c:pt>
                <c:pt idx="235">
                  <c:v>2.2966205891353088E-3</c:v>
                </c:pt>
                <c:pt idx="236">
                  <c:v>5.8579426537583405E-3</c:v>
                </c:pt>
                <c:pt idx="237">
                  <c:v>1.0271441347733007E-2</c:v>
                </c:pt>
                <c:pt idx="238">
                  <c:v>8.1429440415526563E-3</c:v>
                </c:pt>
                <c:pt idx="239">
                  <c:v>3.1697030733013496E-3</c:v>
                </c:pt>
                <c:pt idx="240">
                  <c:v>4.6377423930259089E-3</c:v>
                </c:pt>
                <c:pt idx="241">
                  <c:v>1.1881720882914081E-2</c:v>
                </c:pt>
                <c:pt idx="242">
                  <c:v>8.5718677142612668E-3</c:v>
                </c:pt>
                <c:pt idx="243">
                  <c:v>5.5216856446543864E-3</c:v>
                </c:pt>
                <c:pt idx="244">
                  <c:v>7.9002333067805476E-4</c:v>
                </c:pt>
                <c:pt idx="245">
                  <c:v>6.5856293558624079E-5</c:v>
                </c:pt>
                <c:pt idx="246">
                  <c:v>2.1757944145579784E-5</c:v>
                </c:pt>
                <c:pt idx="247">
                  <c:v>7.5060938333039323E-5</c:v>
                </c:pt>
                <c:pt idx="248">
                  <c:v>1.267799246544339E-3</c:v>
                </c:pt>
                <c:pt idx="249">
                  <c:v>1.231511395256797E-2</c:v>
                </c:pt>
                <c:pt idx="250">
                  <c:v>1.155963872593452E-2</c:v>
                </c:pt>
                <c:pt idx="251">
                  <c:v>8.244726521061679E-3</c:v>
                </c:pt>
                <c:pt idx="252">
                  <c:v>4.137125168905945E-3</c:v>
                </c:pt>
                <c:pt idx="253">
                  <c:v>1.3156337165056919E-3</c:v>
                </c:pt>
                <c:pt idx="254">
                  <c:v>1.0485337106806125E-4</c:v>
                </c:pt>
                <c:pt idx="255">
                  <c:v>4.9269669719369149E-4</c:v>
                </c:pt>
                <c:pt idx="256">
                  <c:v>3.8036754224334232E-3</c:v>
                </c:pt>
                <c:pt idx="257">
                  <c:v>4.6444860053171735E-3</c:v>
                </c:pt>
                <c:pt idx="258">
                  <c:v>1.1622568406954843E-3</c:v>
                </c:pt>
                <c:pt idx="259">
                  <c:v>1.8726396517574921E-3</c:v>
                </c:pt>
                <c:pt idx="260">
                  <c:v>6.6787618464062384E-4</c:v>
                </c:pt>
                <c:pt idx="261">
                  <c:v>1.8975890841333113E-3</c:v>
                </c:pt>
                <c:pt idx="262">
                  <c:v>8.2068436681627006E-3</c:v>
                </c:pt>
                <c:pt idx="263">
                  <c:v>8.4026005620972642E-3</c:v>
                </c:pt>
                <c:pt idx="264">
                  <c:v>5.9643146331158237E-3</c:v>
                </c:pt>
                <c:pt idx="265">
                  <c:v>6.9581798834765594E-3</c:v>
                </c:pt>
                <c:pt idx="266">
                  <c:v>4.7299758183818683E-3</c:v>
                </c:pt>
                <c:pt idx="267">
                  <c:v>1.1838277516803501E-3</c:v>
                </c:pt>
                <c:pt idx="268">
                  <c:v>1.0522702262433523E-3</c:v>
                </c:pt>
                <c:pt idx="269">
                  <c:v>1.1048740695773342E-3</c:v>
                </c:pt>
                <c:pt idx="270">
                  <c:v>2.4571123352524967E-4</c:v>
                </c:pt>
                <c:pt idx="271">
                  <c:v>1.7022237729413461E-4</c:v>
                </c:pt>
                <c:pt idx="272">
                  <c:v>3.01906924558922E-4</c:v>
                </c:pt>
                <c:pt idx="273">
                  <c:v>3.3370808591003798E-4</c:v>
                </c:pt>
                <c:pt idx="274">
                  <c:v>4.2513060836131116E-4</c:v>
                </c:pt>
                <c:pt idx="275">
                  <c:v>5.4050084979750804E-4</c:v>
                </c:pt>
                <c:pt idx="276">
                  <c:v>2.235922992703115E-3</c:v>
                </c:pt>
                <c:pt idx="277">
                  <c:v>2.4742038319729774E-3</c:v>
                </c:pt>
                <c:pt idx="278">
                  <c:v>5.4900582155874523E-3</c:v>
                </c:pt>
                <c:pt idx="279">
                  <c:v>7.0625009170506925E-3</c:v>
                </c:pt>
                <c:pt idx="280">
                  <c:v>1.959810374665721E-3</c:v>
                </c:pt>
                <c:pt idx="281">
                  <c:v>4.0807033629713649E-5</c:v>
                </c:pt>
                <c:pt idx="282">
                  <c:v>1.4180493424257013E-5</c:v>
                </c:pt>
                <c:pt idx="283">
                  <c:v>2.2774918548666419E-3</c:v>
                </c:pt>
                <c:pt idx="284">
                  <c:v>1.7586874750939723E-3</c:v>
                </c:pt>
                <c:pt idx="285">
                  <c:v>1.3100901271936025E-3</c:v>
                </c:pt>
                <c:pt idx="286">
                  <c:v>8.3544475623745576E-4</c:v>
                </c:pt>
                <c:pt idx="287">
                  <c:v>4.8327501050605167E-4</c:v>
                </c:pt>
                <c:pt idx="288">
                  <c:v>4.7957063924259047E-4</c:v>
                </c:pt>
                <c:pt idx="289">
                  <c:v>7.4541469668608633E-4</c:v>
                </c:pt>
                <c:pt idx="290">
                  <c:v>6.5827479724763589E-3</c:v>
                </c:pt>
                <c:pt idx="291">
                  <c:v>7.0679214408514053E-3</c:v>
                </c:pt>
                <c:pt idx="292">
                  <c:v>5.1373393010441352E-3</c:v>
                </c:pt>
                <c:pt idx="293">
                  <c:v>2.3295355121893506E-3</c:v>
                </c:pt>
                <c:pt idx="294">
                  <c:v>8.6771951520226733E-4</c:v>
                </c:pt>
                <c:pt idx="295">
                  <c:v>1.1541671735277906E-4</c:v>
                </c:pt>
                <c:pt idx="296">
                  <c:v>5.2136516574370064E-4</c:v>
                </c:pt>
                <c:pt idx="297">
                  <c:v>1.8908751596453343E-3</c:v>
                </c:pt>
                <c:pt idx="298">
                  <c:v>1.2527279832352427E-3</c:v>
                </c:pt>
                <c:pt idx="299">
                  <c:v>2.8011204286083596E-3</c:v>
                </c:pt>
                <c:pt idx="300">
                  <c:v>1.8450889999804252E-3</c:v>
                </c:pt>
                <c:pt idx="301">
                  <c:v>4.3313411917846674E-4</c:v>
                </c:pt>
                <c:pt idx="302">
                  <c:v>6.9162396460274202E-4</c:v>
                </c:pt>
                <c:pt idx="303">
                  <c:v>4.9057397605391424E-4</c:v>
                </c:pt>
                <c:pt idx="304">
                  <c:v>1.5015024055381422E-3</c:v>
                </c:pt>
                <c:pt idx="305">
                  <c:v>1.5825206552502545E-3</c:v>
                </c:pt>
                <c:pt idx="306">
                  <c:v>2.5324032213608532E-3</c:v>
                </c:pt>
                <c:pt idx="307">
                  <c:v>2.1405055473584962E-3</c:v>
                </c:pt>
                <c:pt idx="308">
                  <c:v>6.3358898762733303E-4</c:v>
                </c:pt>
                <c:pt idx="309">
                  <c:v>1.9279173045664227E-5</c:v>
                </c:pt>
                <c:pt idx="310">
                  <c:v>9.7369563455154708E-5</c:v>
                </c:pt>
                <c:pt idx="311">
                  <c:v>1.0755538765939031E-3</c:v>
                </c:pt>
                <c:pt idx="312">
                  <c:v>4.1886692625882739E-4</c:v>
                </c:pt>
                <c:pt idx="313">
                  <c:v>1.1887012607322063E-3</c:v>
                </c:pt>
                <c:pt idx="314">
                  <c:v>1.8640914901059665E-4</c:v>
                </c:pt>
                <c:pt idx="315">
                  <c:v>6.7897629998740685E-4</c:v>
                </c:pt>
                <c:pt idx="316">
                  <c:v>3.2425297729832199E-4</c:v>
                </c:pt>
                <c:pt idx="317">
                  <c:v>3.5998594564332461E-4</c:v>
                </c:pt>
                <c:pt idx="318">
                  <c:v>3.9556189266617744E-3</c:v>
                </c:pt>
                <c:pt idx="319">
                  <c:v>2.6645218339357906E-3</c:v>
                </c:pt>
                <c:pt idx="320">
                  <c:v>7.2189854331061851E-4</c:v>
                </c:pt>
                <c:pt idx="321">
                  <c:v>8.6069330094652361E-4</c:v>
                </c:pt>
                <c:pt idx="322">
                  <c:v>1.2959533445849121E-4</c:v>
                </c:pt>
                <c:pt idx="323">
                  <c:v>1.8568171759274059E-5</c:v>
                </c:pt>
                <c:pt idx="324">
                  <c:v>5.7782494861252501E-4</c:v>
                </c:pt>
                <c:pt idx="325">
                  <c:v>2.0846511611369218E-3</c:v>
                </c:pt>
                <c:pt idx="326">
                  <c:v>1.0296150253353289E-3</c:v>
                </c:pt>
                <c:pt idx="327">
                  <c:v>4.9247481018159338E-4</c:v>
                </c:pt>
                <c:pt idx="328">
                  <c:v>1.4228092663125035E-5</c:v>
                </c:pt>
                <c:pt idx="329">
                  <c:v>1.2511612387342068E-4</c:v>
                </c:pt>
                <c:pt idx="330">
                  <c:v>1.2199283735343836E-4</c:v>
                </c:pt>
                <c:pt idx="331">
                  <c:v>1.8878527807960271E-4</c:v>
                </c:pt>
                <c:pt idx="332">
                  <c:v>6.1984556532615703E-4</c:v>
                </c:pt>
                <c:pt idx="333">
                  <c:v>9.1421101633742735E-4</c:v>
                </c:pt>
                <c:pt idx="334">
                  <c:v>3.2802440226135015E-4</c:v>
                </c:pt>
                <c:pt idx="335">
                  <c:v>5.9290251980831149E-4</c:v>
                </c:pt>
                <c:pt idx="336">
                  <c:v>2.6305537406891917E-3</c:v>
                </c:pt>
                <c:pt idx="337">
                  <c:v>7.0301511300325105E-4</c:v>
                </c:pt>
                <c:pt idx="338">
                  <c:v>2.6448173908231564E-4</c:v>
                </c:pt>
                <c:pt idx="339">
                  <c:v>5.0126138155819121E-4</c:v>
                </c:pt>
                <c:pt idx="340">
                  <c:v>6.9876590574240464E-4</c:v>
                </c:pt>
                <c:pt idx="341">
                  <c:v>5.912505324276073E-4</c:v>
                </c:pt>
                <c:pt idx="342">
                  <c:v>6.4965307650264106E-4</c:v>
                </c:pt>
                <c:pt idx="343">
                  <c:v>3.6809517898673742E-3</c:v>
                </c:pt>
                <c:pt idx="344">
                  <c:v>9.7448462649954708E-4</c:v>
                </c:pt>
                <c:pt idx="345">
                  <c:v>8.1490859789732815E-7</c:v>
                </c:pt>
                <c:pt idx="346">
                  <c:v>7.2656455868868469E-4</c:v>
                </c:pt>
                <c:pt idx="347">
                  <c:v>5.9969311412839791E-4</c:v>
                </c:pt>
                <c:pt idx="348">
                  <c:v>9.3999696583491044E-4</c:v>
                </c:pt>
                <c:pt idx="349">
                  <c:v>6.3467400770997511E-3</c:v>
                </c:pt>
                <c:pt idx="350">
                  <c:v>6.6861856735467243E-3</c:v>
                </c:pt>
                <c:pt idx="351">
                  <c:v>8.5859707046198518E-5</c:v>
                </c:pt>
                <c:pt idx="352">
                  <c:v>2.495707960830697E-4</c:v>
                </c:pt>
                <c:pt idx="353">
                  <c:v>3.0985644677879688E-3</c:v>
                </c:pt>
                <c:pt idx="354">
                  <c:v>4.4391719841221651E-4</c:v>
                </c:pt>
                <c:pt idx="355">
                  <c:v>4.9811739381321464E-4</c:v>
                </c:pt>
                <c:pt idx="356">
                  <c:v>3.5136866263857201E-4</c:v>
                </c:pt>
                <c:pt idx="357">
                  <c:v>1.795250535404043E-4</c:v>
                </c:pt>
                <c:pt idx="358">
                  <c:v>4.0944632586086991E-4</c:v>
                </c:pt>
                <c:pt idx="359">
                  <c:v>1.4328531254164904E-5</c:v>
                </c:pt>
                <c:pt idx="360">
                  <c:v>1.4223605546079259E-5</c:v>
                </c:pt>
                <c:pt idx="361">
                  <c:v>3.953450883788205E-4</c:v>
                </c:pt>
                <c:pt idx="362">
                  <c:v>1.338612310790239E-4</c:v>
                </c:pt>
                <c:pt idx="363">
                  <c:v>8.60396299471636E-5</c:v>
                </c:pt>
                <c:pt idx="364">
                  <c:v>2.2965268719616892E-4</c:v>
                </c:pt>
                <c:pt idx="365">
                  <c:v>1.6086001066416552E-4</c:v>
                </c:pt>
              </c:numCache>
            </c:numRef>
          </c:val>
        </c:ser>
        <c:marker val="1"/>
        <c:axId val="93910144"/>
        <c:axId val="93911680"/>
      </c:lineChart>
      <c:dateAx>
        <c:axId val="93910144"/>
        <c:scaling>
          <c:orientation val="minMax"/>
        </c:scaling>
        <c:axPos val="b"/>
        <c:numFmt formatCode="m/d/yyyy" sourceLinked="1"/>
        <c:tickLblPos val="nextTo"/>
        <c:crossAx val="93911680"/>
        <c:crosses val="autoZero"/>
        <c:auto val="1"/>
        <c:lblOffset val="100"/>
      </c:dateAx>
      <c:valAx>
        <c:axId val="93911680"/>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3910144"/>
        <c:crosses val="autoZero"/>
        <c:crossBetween val="between"/>
      </c:valAx>
    </c:plotArea>
    <c:legend>
      <c:legendPos val="b"/>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aseline="0" dirty="0" smtClean="0"/>
              <a:t>SESARM</a:t>
            </a:r>
            <a:endParaRPr lang="en-US" dirty="0"/>
          </a:p>
        </c:rich>
      </c:tx>
      <c:layout>
        <c:manualLayout>
          <c:xMode val="edge"/>
          <c:yMode val="edge"/>
          <c:x val="0.20172218857258245"/>
          <c:y val="4.8376670939388487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Profiles'!$Y$6:$Y$370</c:f>
              <c:numCache>
                <c:formatCode>General</c:formatCode>
                <c:ptCount val="365"/>
                <c:pt idx="0">
                  <c:v>2.9968099999999999E-4</c:v>
                </c:pt>
                <c:pt idx="1">
                  <c:v>2.8358399999999997E-4</c:v>
                </c:pt>
                <c:pt idx="2">
                  <c:v>8.3067700000000113E-4</c:v>
                </c:pt>
                <c:pt idx="3">
                  <c:v>5.3273800000000005E-4</c:v>
                </c:pt>
                <c:pt idx="4">
                  <c:v>1.6645880000000024E-3</c:v>
                </c:pt>
                <c:pt idx="5">
                  <c:v>3.6781700000000043E-4</c:v>
                </c:pt>
                <c:pt idx="6">
                  <c:v>4.0071200000000012E-4</c:v>
                </c:pt>
                <c:pt idx="7">
                  <c:v>8.7850600000000047E-4</c:v>
                </c:pt>
                <c:pt idx="8">
                  <c:v>1.1182120000000019E-3</c:v>
                </c:pt>
                <c:pt idx="9">
                  <c:v>1.8172070000000019E-3</c:v>
                </c:pt>
                <c:pt idx="10">
                  <c:v>1.8368560000000022E-3</c:v>
                </c:pt>
                <c:pt idx="11">
                  <c:v>6.6924310000000004E-3</c:v>
                </c:pt>
                <c:pt idx="12">
                  <c:v>7.6899309999999997E-3</c:v>
                </c:pt>
                <c:pt idx="13">
                  <c:v>6.1935410000000047E-3</c:v>
                </c:pt>
                <c:pt idx="14">
                  <c:v>4.3714800000000043E-4</c:v>
                </c:pt>
                <c:pt idx="15">
                  <c:v>7.3125400000000071E-5</c:v>
                </c:pt>
                <c:pt idx="16">
                  <c:v>4.3064600000000089E-5</c:v>
                </c:pt>
                <c:pt idx="17">
                  <c:v>5.1406400000000071E-4</c:v>
                </c:pt>
                <c:pt idx="18">
                  <c:v>9.85252000000002E-4</c:v>
                </c:pt>
                <c:pt idx="19">
                  <c:v>3.0915500000000025E-4</c:v>
                </c:pt>
                <c:pt idx="20">
                  <c:v>1.8442260000000011E-3</c:v>
                </c:pt>
                <c:pt idx="21">
                  <c:v>4.6096860000000043E-3</c:v>
                </c:pt>
                <c:pt idx="22">
                  <c:v>2.9741150000000011E-3</c:v>
                </c:pt>
                <c:pt idx="23">
                  <c:v>2.0730140000000024E-3</c:v>
                </c:pt>
                <c:pt idx="24">
                  <c:v>4.5988900000000043E-4</c:v>
                </c:pt>
                <c:pt idx="25">
                  <c:v>9.354010000000015E-4</c:v>
                </c:pt>
                <c:pt idx="26">
                  <c:v>1.3973990000000001E-3</c:v>
                </c:pt>
                <c:pt idx="27">
                  <c:v>8.0948800000000068E-4</c:v>
                </c:pt>
                <c:pt idx="28">
                  <c:v>9.8496200000000163E-6</c:v>
                </c:pt>
                <c:pt idx="29">
                  <c:v>1.1237200000000001E-5</c:v>
                </c:pt>
                <c:pt idx="30">
                  <c:v>2.2529200000000023E-4</c:v>
                </c:pt>
                <c:pt idx="31">
                  <c:v>8.2223500000000004E-4</c:v>
                </c:pt>
                <c:pt idx="32">
                  <c:v>1.3218030000000001E-3</c:v>
                </c:pt>
                <c:pt idx="33">
                  <c:v>1.3093710000000001E-3</c:v>
                </c:pt>
                <c:pt idx="34">
                  <c:v>1.550971000000001E-3</c:v>
                </c:pt>
                <c:pt idx="35">
                  <c:v>2.0262779999999998E-3</c:v>
                </c:pt>
                <c:pt idx="36">
                  <c:v>5.8702300000000075E-4</c:v>
                </c:pt>
                <c:pt idx="37">
                  <c:v>1.743196E-3</c:v>
                </c:pt>
                <c:pt idx="38">
                  <c:v>7.8251400000000032E-4</c:v>
                </c:pt>
                <c:pt idx="39">
                  <c:v>1.5191750000000011E-3</c:v>
                </c:pt>
                <c:pt idx="40">
                  <c:v>1.1406370000000014E-3</c:v>
                </c:pt>
                <c:pt idx="41">
                  <c:v>1.3163540000000011E-3</c:v>
                </c:pt>
                <c:pt idx="42">
                  <c:v>2.7182100000000027E-4</c:v>
                </c:pt>
                <c:pt idx="43">
                  <c:v>1.7333300000000016E-5</c:v>
                </c:pt>
                <c:pt idx="44">
                  <c:v>1.8440300000000027E-4</c:v>
                </c:pt>
                <c:pt idx="45">
                  <c:v>1.5906600000000016E-4</c:v>
                </c:pt>
                <c:pt idx="46">
                  <c:v>4.091220000000008E-4</c:v>
                </c:pt>
                <c:pt idx="47">
                  <c:v>1.4715299999999999E-4</c:v>
                </c:pt>
                <c:pt idx="48">
                  <c:v>4.2314100000000083E-5</c:v>
                </c:pt>
                <c:pt idx="49">
                  <c:v>0</c:v>
                </c:pt>
                <c:pt idx="50">
                  <c:v>3.9267900000000058E-5</c:v>
                </c:pt>
                <c:pt idx="51">
                  <c:v>1.8212900000000014E-4</c:v>
                </c:pt>
                <c:pt idx="52">
                  <c:v>2.4607600000000035E-4</c:v>
                </c:pt>
                <c:pt idx="53">
                  <c:v>6.072840000000009E-4</c:v>
                </c:pt>
                <c:pt idx="54">
                  <c:v>1.842500000000002E-4</c:v>
                </c:pt>
                <c:pt idx="55">
                  <c:v>4.2911000000000064E-5</c:v>
                </c:pt>
                <c:pt idx="56">
                  <c:v>1.2139199999999999E-4</c:v>
                </c:pt>
                <c:pt idx="57">
                  <c:v>1.0578600000000001E-4</c:v>
                </c:pt>
                <c:pt idx="58">
                  <c:v>2.6684800000000036E-4</c:v>
                </c:pt>
                <c:pt idx="59">
                  <c:v>2.3594800000000001E-4</c:v>
                </c:pt>
                <c:pt idx="60">
                  <c:v>1.41149E-4</c:v>
                </c:pt>
                <c:pt idx="61">
                  <c:v>1.6751900000000017E-4</c:v>
                </c:pt>
                <c:pt idx="62">
                  <c:v>2.5756299999999999E-4</c:v>
                </c:pt>
                <c:pt idx="63">
                  <c:v>6.0081900000000086E-5</c:v>
                </c:pt>
                <c:pt idx="64">
                  <c:v>8.2922900000000045E-4</c:v>
                </c:pt>
                <c:pt idx="65">
                  <c:v>1.646891000000001E-3</c:v>
                </c:pt>
                <c:pt idx="66">
                  <c:v>3.0682200000000038E-4</c:v>
                </c:pt>
                <c:pt idx="67">
                  <c:v>1.1950160000000021E-3</c:v>
                </c:pt>
                <c:pt idx="68">
                  <c:v>1.0991820000000013E-3</c:v>
                </c:pt>
                <c:pt idx="69">
                  <c:v>1.2388370000000011E-3</c:v>
                </c:pt>
                <c:pt idx="70">
                  <c:v>8.6321100000000023E-4</c:v>
                </c:pt>
                <c:pt idx="71">
                  <c:v>8.4551900000000193E-4</c:v>
                </c:pt>
                <c:pt idx="72">
                  <c:v>1.1060420000000022E-3</c:v>
                </c:pt>
                <c:pt idx="73">
                  <c:v>2.0954599999999993E-4</c:v>
                </c:pt>
                <c:pt idx="74">
                  <c:v>3.7356800000000045E-4</c:v>
                </c:pt>
                <c:pt idx="75">
                  <c:v>1.3432200000000001E-4</c:v>
                </c:pt>
                <c:pt idx="76">
                  <c:v>9.9680800000000159E-5</c:v>
                </c:pt>
                <c:pt idx="77">
                  <c:v>2.9202000000000026E-4</c:v>
                </c:pt>
                <c:pt idx="78">
                  <c:v>2.3451700000000022E-4</c:v>
                </c:pt>
                <c:pt idx="79">
                  <c:v>2.1980300000000032E-4</c:v>
                </c:pt>
                <c:pt idx="80">
                  <c:v>7.7838300000000087E-4</c:v>
                </c:pt>
                <c:pt idx="81">
                  <c:v>2.0442700000000022E-4</c:v>
                </c:pt>
                <c:pt idx="82">
                  <c:v>9.8100300000000156E-4</c:v>
                </c:pt>
                <c:pt idx="83">
                  <c:v>2.7517500000000012E-4</c:v>
                </c:pt>
                <c:pt idx="84">
                  <c:v>2.7209600000000037E-4</c:v>
                </c:pt>
                <c:pt idx="85">
                  <c:v>1.7084170000000014E-3</c:v>
                </c:pt>
                <c:pt idx="86">
                  <c:v>2.6165989999999998E-3</c:v>
                </c:pt>
                <c:pt idx="87">
                  <c:v>1.9013380000000011E-3</c:v>
                </c:pt>
                <c:pt idx="88">
                  <c:v>1.861808000000001E-3</c:v>
                </c:pt>
                <c:pt idx="89">
                  <c:v>7.2053700000000102E-4</c:v>
                </c:pt>
                <c:pt idx="90">
                  <c:v>7.9265400000000093E-4</c:v>
                </c:pt>
                <c:pt idx="91">
                  <c:v>7.1418300000000072E-4</c:v>
                </c:pt>
                <c:pt idx="92">
                  <c:v>1.175564E-3</c:v>
                </c:pt>
                <c:pt idx="93">
                  <c:v>2.8049580000000002E-3</c:v>
                </c:pt>
                <c:pt idx="94">
                  <c:v>8.4200100000000064E-4</c:v>
                </c:pt>
                <c:pt idx="95">
                  <c:v>9.8190900000000216E-4</c:v>
                </c:pt>
                <c:pt idx="96">
                  <c:v>1.23927E-3</c:v>
                </c:pt>
                <c:pt idx="97">
                  <c:v>4.4871579999999998E-3</c:v>
                </c:pt>
                <c:pt idx="98">
                  <c:v>1.5545630000000001E-3</c:v>
                </c:pt>
                <c:pt idx="99">
                  <c:v>3.131408E-3</c:v>
                </c:pt>
                <c:pt idx="100">
                  <c:v>4.1092510000000047E-3</c:v>
                </c:pt>
                <c:pt idx="101">
                  <c:v>1.5807560000000015E-3</c:v>
                </c:pt>
                <c:pt idx="102">
                  <c:v>1.725384000000001E-3</c:v>
                </c:pt>
                <c:pt idx="103">
                  <c:v>9.7220600000000063E-4</c:v>
                </c:pt>
                <c:pt idx="104">
                  <c:v>8.2949700000000011E-4</c:v>
                </c:pt>
                <c:pt idx="105">
                  <c:v>2.9946840000000022E-3</c:v>
                </c:pt>
                <c:pt idx="106">
                  <c:v>7.463170000000009E-4</c:v>
                </c:pt>
                <c:pt idx="107">
                  <c:v>2.5594630000000001E-3</c:v>
                </c:pt>
                <c:pt idx="108">
                  <c:v>7.0329440000000045E-3</c:v>
                </c:pt>
                <c:pt idx="109">
                  <c:v>5.135405E-3</c:v>
                </c:pt>
                <c:pt idx="110">
                  <c:v>2.5833860000000044E-3</c:v>
                </c:pt>
                <c:pt idx="111">
                  <c:v>2.4257730000000022E-3</c:v>
                </c:pt>
                <c:pt idx="112">
                  <c:v>3.2797360000000044E-3</c:v>
                </c:pt>
                <c:pt idx="113">
                  <c:v>2.0532990000000002E-3</c:v>
                </c:pt>
                <c:pt idx="114">
                  <c:v>4.2882630000000092E-3</c:v>
                </c:pt>
                <c:pt idx="115">
                  <c:v>4.4049290000000045E-3</c:v>
                </c:pt>
                <c:pt idx="116">
                  <c:v>8.1736380000000108E-3</c:v>
                </c:pt>
                <c:pt idx="117">
                  <c:v>5.2636810000000044E-3</c:v>
                </c:pt>
                <c:pt idx="118">
                  <c:v>1.482321E-3</c:v>
                </c:pt>
                <c:pt idx="119">
                  <c:v>1.3085060000000001E-3</c:v>
                </c:pt>
                <c:pt idx="120">
                  <c:v>1.2796909999999999E-3</c:v>
                </c:pt>
                <c:pt idx="121">
                  <c:v>5.7943589999999998E-3</c:v>
                </c:pt>
                <c:pt idx="122">
                  <c:v>5.4761550000000077E-3</c:v>
                </c:pt>
                <c:pt idx="123">
                  <c:v>9.8024100000000214E-4</c:v>
                </c:pt>
                <c:pt idx="124">
                  <c:v>6.3157400000000052E-4</c:v>
                </c:pt>
                <c:pt idx="125">
                  <c:v>3.1695800000000054E-4</c:v>
                </c:pt>
                <c:pt idx="126">
                  <c:v>2.139677E-3</c:v>
                </c:pt>
                <c:pt idx="127">
                  <c:v>3.8640570000000023E-3</c:v>
                </c:pt>
                <c:pt idx="128">
                  <c:v>9.0354340000000175E-3</c:v>
                </c:pt>
                <c:pt idx="129">
                  <c:v>9.3392060000000113E-3</c:v>
                </c:pt>
                <c:pt idx="130">
                  <c:v>9.6681890000000093E-3</c:v>
                </c:pt>
                <c:pt idx="131">
                  <c:v>1.0920223000000001E-2</c:v>
                </c:pt>
                <c:pt idx="132">
                  <c:v>3.1327680000000002E-3</c:v>
                </c:pt>
                <c:pt idx="133">
                  <c:v>8.4931400000000129E-4</c:v>
                </c:pt>
                <c:pt idx="134">
                  <c:v>2.9735800000000039E-4</c:v>
                </c:pt>
                <c:pt idx="135">
                  <c:v>1.299251000000001E-3</c:v>
                </c:pt>
                <c:pt idx="136">
                  <c:v>1.0690949999999999E-3</c:v>
                </c:pt>
                <c:pt idx="137">
                  <c:v>1.1403470000000021E-3</c:v>
                </c:pt>
                <c:pt idx="138">
                  <c:v>7.1537300000000059E-4</c:v>
                </c:pt>
                <c:pt idx="139">
                  <c:v>1.9195640000000001E-3</c:v>
                </c:pt>
                <c:pt idx="140">
                  <c:v>2.7658439999999999E-3</c:v>
                </c:pt>
                <c:pt idx="141">
                  <c:v>3.0328709999999999E-3</c:v>
                </c:pt>
                <c:pt idx="142">
                  <c:v>5.1893930000000048E-3</c:v>
                </c:pt>
                <c:pt idx="143">
                  <c:v>5.6994840000000003E-3</c:v>
                </c:pt>
                <c:pt idx="144">
                  <c:v>7.7930000000000039E-3</c:v>
                </c:pt>
                <c:pt idx="145">
                  <c:v>4.1478480000000043E-3</c:v>
                </c:pt>
                <c:pt idx="146">
                  <c:v>2.1472130000000028E-3</c:v>
                </c:pt>
                <c:pt idx="147">
                  <c:v>1.7477120000000011E-3</c:v>
                </c:pt>
                <c:pt idx="148">
                  <c:v>2.5651040000000029E-3</c:v>
                </c:pt>
                <c:pt idx="149">
                  <c:v>6.6083800000000014E-3</c:v>
                </c:pt>
                <c:pt idx="150">
                  <c:v>1.4269858000000003E-2</c:v>
                </c:pt>
                <c:pt idx="151">
                  <c:v>1.4360692999999996E-2</c:v>
                </c:pt>
                <c:pt idx="152">
                  <c:v>9.8381340000000088E-3</c:v>
                </c:pt>
                <c:pt idx="153">
                  <c:v>5.1749989999999996E-3</c:v>
                </c:pt>
                <c:pt idx="154">
                  <c:v>2.576676E-3</c:v>
                </c:pt>
                <c:pt idx="155">
                  <c:v>1.8883160000000021E-3</c:v>
                </c:pt>
                <c:pt idx="156">
                  <c:v>8.1635420000000115E-3</c:v>
                </c:pt>
                <c:pt idx="157">
                  <c:v>7.3783300000000076E-3</c:v>
                </c:pt>
                <c:pt idx="158">
                  <c:v>1.0124022E-2</c:v>
                </c:pt>
                <c:pt idx="159">
                  <c:v>7.5626160000000003E-3</c:v>
                </c:pt>
                <c:pt idx="160">
                  <c:v>4.5720570000000044E-3</c:v>
                </c:pt>
                <c:pt idx="161">
                  <c:v>1.6966720000000021E-3</c:v>
                </c:pt>
                <c:pt idx="162">
                  <c:v>1.465889E-3</c:v>
                </c:pt>
                <c:pt idx="163">
                  <c:v>3.3616639999999999E-3</c:v>
                </c:pt>
                <c:pt idx="164">
                  <c:v>3.958351000000004E-3</c:v>
                </c:pt>
                <c:pt idx="165">
                  <c:v>2.9347280000000002E-3</c:v>
                </c:pt>
                <c:pt idx="166">
                  <c:v>2.6827159999999999E-3</c:v>
                </c:pt>
                <c:pt idx="167">
                  <c:v>3.6872770000000049E-3</c:v>
                </c:pt>
                <c:pt idx="168">
                  <c:v>3.1615100000000024E-3</c:v>
                </c:pt>
                <c:pt idx="169">
                  <c:v>3.2881230000000061E-3</c:v>
                </c:pt>
                <c:pt idx="170">
                  <c:v>6.3513870000000043E-3</c:v>
                </c:pt>
                <c:pt idx="171">
                  <c:v>9.2550840000000176E-3</c:v>
                </c:pt>
                <c:pt idx="172">
                  <c:v>5.3128730000000044E-3</c:v>
                </c:pt>
                <c:pt idx="173">
                  <c:v>3.4937040000000029E-3</c:v>
                </c:pt>
                <c:pt idx="174">
                  <c:v>2.0110969999999999E-3</c:v>
                </c:pt>
                <c:pt idx="175">
                  <c:v>1.1135959999999999E-3</c:v>
                </c:pt>
                <c:pt idx="176">
                  <c:v>8.6973800000000022E-4</c:v>
                </c:pt>
                <c:pt idx="177">
                  <c:v>1.3310500000000012E-3</c:v>
                </c:pt>
                <c:pt idx="178">
                  <c:v>1.6392780000000014E-3</c:v>
                </c:pt>
                <c:pt idx="179">
                  <c:v>1.038336000000001E-3</c:v>
                </c:pt>
                <c:pt idx="180">
                  <c:v>1.9635680000000023E-3</c:v>
                </c:pt>
                <c:pt idx="181">
                  <c:v>4.8840749999999955E-3</c:v>
                </c:pt>
                <c:pt idx="182">
                  <c:v>3.1984020000000012E-3</c:v>
                </c:pt>
                <c:pt idx="183">
                  <c:v>2.7988810000000026E-3</c:v>
                </c:pt>
                <c:pt idx="184">
                  <c:v>1.5636070000000011E-3</c:v>
                </c:pt>
                <c:pt idx="185">
                  <c:v>4.2605270000000001E-3</c:v>
                </c:pt>
                <c:pt idx="186">
                  <c:v>4.7588950000000034E-3</c:v>
                </c:pt>
                <c:pt idx="187">
                  <c:v>4.0334159999999997E-3</c:v>
                </c:pt>
                <c:pt idx="188">
                  <c:v>2.2229509999999999E-3</c:v>
                </c:pt>
                <c:pt idx="189">
                  <c:v>2.7104560000000021E-3</c:v>
                </c:pt>
                <c:pt idx="190">
                  <c:v>3.3418599999999999E-3</c:v>
                </c:pt>
                <c:pt idx="191">
                  <c:v>1.0384978000000001E-2</c:v>
                </c:pt>
                <c:pt idx="192">
                  <c:v>7.6085630000000048E-3</c:v>
                </c:pt>
                <c:pt idx="193">
                  <c:v>7.9421060000000095E-3</c:v>
                </c:pt>
                <c:pt idx="194">
                  <c:v>3.9924299999999999E-3</c:v>
                </c:pt>
                <c:pt idx="195">
                  <c:v>6.3402600000000086E-4</c:v>
                </c:pt>
                <c:pt idx="196">
                  <c:v>9.3345600000000091E-4</c:v>
                </c:pt>
                <c:pt idx="197">
                  <c:v>1.56956E-3</c:v>
                </c:pt>
                <c:pt idx="198">
                  <c:v>6.4442720000000087E-3</c:v>
                </c:pt>
                <c:pt idx="199">
                  <c:v>1.0530471000000012E-2</c:v>
                </c:pt>
                <c:pt idx="200">
                  <c:v>1.3337954000000001E-2</c:v>
                </c:pt>
                <c:pt idx="201">
                  <c:v>1.4350441E-2</c:v>
                </c:pt>
                <c:pt idx="202">
                  <c:v>1.1915553000000013E-2</c:v>
                </c:pt>
                <c:pt idx="203">
                  <c:v>8.3113970000000068E-3</c:v>
                </c:pt>
                <c:pt idx="204">
                  <c:v>5.6935190000000002E-3</c:v>
                </c:pt>
                <c:pt idx="205">
                  <c:v>9.0063290000000004E-3</c:v>
                </c:pt>
                <c:pt idx="206">
                  <c:v>7.6957000000000024E-3</c:v>
                </c:pt>
                <c:pt idx="207">
                  <c:v>9.8689490000000105E-3</c:v>
                </c:pt>
                <c:pt idx="208">
                  <c:v>9.9512430000000089E-3</c:v>
                </c:pt>
                <c:pt idx="209">
                  <c:v>1.2672259999999999E-2</c:v>
                </c:pt>
                <c:pt idx="210">
                  <c:v>9.1322020000000007E-3</c:v>
                </c:pt>
                <c:pt idx="211">
                  <c:v>6.3497340000000044E-3</c:v>
                </c:pt>
                <c:pt idx="212">
                  <c:v>1.1228178000000019E-2</c:v>
                </c:pt>
                <c:pt idx="213">
                  <c:v>1.4448781000000001E-2</c:v>
                </c:pt>
                <c:pt idx="214">
                  <c:v>1.3707618000000001E-2</c:v>
                </c:pt>
                <c:pt idx="215">
                  <c:v>1.4899528000000007E-2</c:v>
                </c:pt>
                <c:pt idx="216">
                  <c:v>9.6418890000000007E-3</c:v>
                </c:pt>
                <c:pt idx="217">
                  <c:v>5.5822240000000046E-3</c:v>
                </c:pt>
                <c:pt idx="218">
                  <c:v>6.4524520000000044E-3</c:v>
                </c:pt>
                <c:pt idx="219">
                  <c:v>1.118468500000001E-2</c:v>
                </c:pt>
                <c:pt idx="220">
                  <c:v>8.0075950000000028E-3</c:v>
                </c:pt>
                <c:pt idx="221">
                  <c:v>5.5653990000000047E-3</c:v>
                </c:pt>
                <c:pt idx="222">
                  <c:v>4.3538769999999999E-3</c:v>
                </c:pt>
                <c:pt idx="223">
                  <c:v>2.663597000000005E-3</c:v>
                </c:pt>
                <c:pt idx="224">
                  <c:v>3.3904629999999998E-3</c:v>
                </c:pt>
                <c:pt idx="225">
                  <c:v>1.425036E-3</c:v>
                </c:pt>
                <c:pt idx="226">
                  <c:v>1.8523420000000027E-3</c:v>
                </c:pt>
                <c:pt idx="227">
                  <c:v>3.2526059999999999E-3</c:v>
                </c:pt>
                <c:pt idx="228">
                  <c:v>4.8371259999999998E-3</c:v>
                </c:pt>
                <c:pt idx="229">
                  <c:v>4.8920480000000004E-3</c:v>
                </c:pt>
                <c:pt idx="230">
                  <c:v>5.4324550000000044E-3</c:v>
                </c:pt>
                <c:pt idx="231">
                  <c:v>4.4950720000000045E-3</c:v>
                </c:pt>
                <c:pt idx="232">
                  <c:v>4.0804320000000045E-3</c:v>
                </c:pt>
                <c:pt idx="233">
                  <c:v>6.0276610000000045E-3</c:v>
                </c:pt>
                <c:pt idx="234">
                  <c:v>4.1634949999999954E-3</c:v>
                </c:pt>
                <c:pt idx="235">
                  <c:v>8.6532900000000027E-3</c:v>
                </c:pt>
                <c:pt idx="236">
                  <c:v>7.7109080000000059E-3</c:v>
                </c:pt>
                <c:pt idx="237">
                  <c:v>8.3524910000000174E-3</c:v>
                </c:pt>
                <c:pt idx="238">
                  <c:v>4.2181900000000045E-3</c:v>
                </c:pt>
                <c:pt idx="239">
                  <c:v>1.687671000000001E-3</c:v>
                </c:pt>
                <c:pt idx="240">
                  <c:v>1.9817649999999999E-3</c:v>
                </c:pt>
                <c:pt idx="241">
                  <c:v>1.4438909999999999E-3</c:v>
                </c:pt>
                <c:pt idx="242">
                  <c:v>7.4972920000000087E-3</c:v>
                </c:pt>
                <c:pt idx="243">
                  <c:v>8.2620910000000027E-3</c:v>
                </c:pt>
                <c:pt idx="244">
                  <c:v>7.7918840000000024E-3</c:v>
                </c:pt>
                <c:pt idx="245">
                  <c:v>2.4523290000000001E-3</c:v>
                </c:pt>
                <c:pt idx="246">
                  <c:v>4.2154700000000014E-4</c:v>
                </c:pt>
                <c:pt idx="247">
                  <c:v>2.4590699999999977E-3</c:v>
                </c:pt>
                <c:pt idx="248">
                  <c:v>8.7094000000000147E-4</c:v>
                </c:pt>
                <c:pt idx="249">
                  <c:v>3.7690700000000077E-7</c:v>
                </c:pt>
                <c:pt idx="250">
                  <c:v>9.6089300000000042E-4</c:v>
                </c:pt>
                <c:pt idx="251">
                  <c:v>1.5635360000000001E-3</c:v>
                </c:pt>
                <c:pt idx="252">
                  <c:v>6.9804600000000121E-4</c:v>
                </c:pt>
                <c:pt idx="253">
                  <c:v>6.5257000000000032E-4</c:v>
                </c:pt>
                <c:pt idx="254">
                  <c:v>4.0265489999999999E-3</c:v>
                </c:pt>
                <c:pt idx="255">
                  <c:v>3.2476020000000022E-3</c:v>
                </c:pt>
                <c:pt idx="256">
                  <c:v>4.3393310000000044E-3</c:v>
                </c:pt>
                <c:pt idx="257">
                  <c:v>1.8311880000000014E-3</c:v>
                </c:pt>
                <c:pt idx="258">
                  <c:v>1.4019289999999988E-3</c:v>
                </c:pt>
                <c:pt idx="259">
                  <c:v>9.6774000000000111E-4</c:v>
                </c:pt>
                <c:pt idx="260">
                  <c:v>4.0753000000000057E-4</c:v>
                </c:pt>
                <c:pt idx="261">
                  <c:v>1.8612430000000011E-3</c:v>
                </c:pt>
                <c:pt idx="262">
                  <c:v>3.4811640000000023E-3</c:v>
                </c:pt>
                <c:pt idx="263">
                  <c:v>4.2420579999999999E-3</c:v>
                </c:pt>
                <c:pt idx="264">
                  <c:v>3.1510790000000002E-3</c:v>
                </c:pt>
                <c:pt idx="265">
                  <c:v>2.7022560000000001E-3</c:v>
                </c:pt>
                <c:pt idx="266">
                  <c:v>1.9209730000000012E-3</c:v>
                </c:pt>
                <c:pt idx="267">
                  <c:v>1.1365560000000021E-3</c:v>
                </c:pt>
                <c:pt idx="268">
                  <c:v>4.8837380000000047E-3</c:v>
                </c:pt>
                <c:pt idx="269">
                  <c:v>2.1408360000000023E-3</c:v>
                </c:pt>
                <c:pt idx="270">
                  <c:v>1.3834720000000013E-3</c:v>
                </c:pt>
                <c:pt idx="271">
                  <c:v>1.7166820000000021E-3</c:v>
                </c:pt>
                <c:pt idx="272">
                  <c:v>1.3673050000000014E-3</c:v>
                </c:pt>
                <c:pt idx="273">
                  <c:v>3.3794199999999998E-4</c:v>
                </c:pt>
                <c:pt idx="274">
                  <c:v>2.1664699999999999E-4</c:v>
                </c:pt>
                <c:pt idx="275">
                  <c:v>7.3864200000000083E-4</c:v>
                </c:pt>
                <c:pt idx="276">
                  <c:v>1.8210500000000022E-4</c:v>
                </c:pt>
                <c:pt idx="277">
                  <c:v>1.4991800000000013E-4</c:v>
                </c:pt>
                <c:pt idx="278">
                  <c:v>8.3724200000000193E-4</c:v>
                </c:pt>
                <c:pt idx="279">
                  <c:v>1.2758700000000002E-4</c:v>
                </c:pt>
                <c:pt idx="280">
                  <c:v>9.4427500000000153E-5</c:v>
                </c:pt>
                <c:pt idx="281">
                  <c:v>3.0565200000000028E-4</c:v>
                </c:pt>
                <c:pt idx="282">
                  <c:v>1.7888910000000001E-3</c:v>
                </c:pt>
                <c:pt idx="283">
                  <c:v>6.3617300000000051E-4</c:v>
                </c:pt>
                <c:pt idx="284">
                  <c:v>2.8845699999999999E-3</c:v>
                </c:pt>
                <c:pt idx="285">
                  <c:v>2.7799270000000023E-3</c:v>
                </c:pt>
                <c:pt idx="286">
                  <c:v>4.8042500000000014E-4</c:v>
                </c:pt>
                <c:pt idx="287">
                  <c:v>2.5010599999999999E-4</c:v>
                </c:pt>
                <c:pt idx="288">
                  <c:v>4.2106400000000062E-4</c:v>
                </c:pt>
                <c:pt idx="289">
                  <c:v>1.353146000000001E-3</c:v>
                </c:pt>
                <c:pt idx="290">
                  <c:v>8.8599100000000134E-4</c:v>
                </c:pt>
                <c:pt idx="291">
                  <c:v>1.014809E-3</c:v>
                </c:pt>
                <c:pt idx="292">
                  <c:v>7.3380000000000092E-4</c:v>
                </c:pt>
                <c:pt idx="293">
                  <c:v>1.9272600000000021E-4</c:v>
                </c:pt>
                <c:pt idx="294">
                  <c:v>3.2100400000000011E-4</c:v>
                </c:pt>
                <c:pt idx="295">
                  <c:v>1.2519300000000001E-4</c:v>
                </c:pt>
                <c:pt idx="296">
                  <c:v>4.4946200000000041E-4</c:v>
                </c:pt>
                <c:pt idx="297">
                  <c:v>5.2945200000000003E-4</c:v>
                </c:pt>
                <c:pt idx="298">
                  <c:v>3.612810000000003E-4</c:v>
                </c:pt>
                <c:pt idx="299">
                  <c:v>1.8750030000000014E-3</c:v>
                </c:pt>
                <c:pt idx="300">
                  <c:v>9.3958100000000194E-4</c:v>
                </c:pt>
                <c:pt idx="301">
                  <c:v>1.4342070000000011E-3</c:v>
                </c:pt>
                <c:pt idx="302">
                  <c:v>1.6913800000000017E-3</c:v>
                </c:pt>
                <c:pt idx="303">
                  <c:v>5.1346059999999999E-3</c:v>
                </c:pt>
                <c:pt idx="304">
                  <c:v>1.7805070000000021E-3</c:v>
                </c:pt>
                <c:pt idx="305">
                  <c:v>2.2982120000000022E-3</c:v>
                </c:pt>
                <c:pt idx="306">
                  <c:v>2.352584E-3</c:v>
                </c:pt>
                <c:pt idx="307">
                  <c:v>1.3845590000000011E-3</c:v>
                </c:pt>
                <c:pt idx="308">
                  <c:v>5.351070000000007E-4</c:v>
                </c:pt>
                <c:pt idx="309">
                  <c:v>1.4048900000000002E-4</c:v>
                </c:pt>
                <c:pt idx="310">
                  <c:v>2.6034890000000022E-3</c:v>
                </c:pt>
                <c:pt idx="311">
                  <c:v>1.9828310000000022E-3</c:v>
                </c:pt>
                <c:pt idx="312">
                  <c:v>8.3308800000000114E-4</c:v>
                </c:pt>
                <c:pt idx="313">
                  <c:v>2.1600680000000002E-3</c:v>
                </c:pt>
                <c:pt idx="314">
                  <c:v>3.815639E-3</c:v>
                </c:pt>
                <c:pt idx="315">
                  <c:v>1.9861920000000021E-3</c:v>
                </c:pt>
                <c:pt idx="316">
                  <c:v>6.6219599999999999E-4</c:v>
                </c:pt>
                <c:pt idx="317">
                  <c:v>6.9101500000000055E-4</c:v>
                </c:pt>
                <c:pt idx="318">
                  <c:v>3.4783180000000002E-3</c:v>
                </c:pt>
                <c:pt idx="319">
                  <c:v>1.9645690000000024E-3</c:v>
                </c:pt>
                <c:pt idx="320">
                  <c:v>1.0441440000000001E-3</c:v>
                </c:pt>
                <c:pt idx="321">
                  <c:v>2.1884960000000029E-3</c:v>
                </c:pt>
                <c:pt idx="322">
                  <c:v>7.2354000000000103E-4</c:v>
                </c:pt>
                <c:pt idx="323">
                  <c:v>3.1886400000000035E-4</c:v>
                </c:pt>
                <c:pt idx="324">
                  <c:v>2.2692680000000001E-3</c:v>
                </c:pt>
                <c:pt idx="325">
                  <c:v>3.7655800000000063E-4</c:v>
                </c:pt>
                <c:pt idx="326">
                  <c:v>4.0612800000000034E-4</c:v>
                </c:pt>
                <c:pt idx="327">
                  <c:v>3.8534600000000036E-5</c:v>
                </c:pt>
                <c:pt idx="328">
                  <c:v>1.9721800000000036E-4</c:v>
                </c:pt>
                <c:pt idx="329">
                  <c:v>1.7611200000000005E-4</c:v>
                </c:pt>
                <c:pt idx="330">
                  <c:v>1.8200100000000027E-4</c:v>
                </c:pt>
                <c:pt idx="331">
                  <c:v>1.04689E-3</c:v>
                </c:pt>
                <c:pt idx="332">
                  <c:v>1.9537600000000001E-3</c:v>
                </c:pt>
                <c:pt idx="333">
                  <c:v>2.4588449999999999E-3</c:v>
                </c:pt>
                <c:pt idx="334">
                  <c:v>4.3230400000000002E-3</c:v>
                </c:pt>
                <c:pt idx="335">
                  <c:v>1.701365E-3</c:v>
                </c:pt>
                <c:pt idx="336">
                  <c:v>2.8287000000000028E-4</c:v>
                </c:pt>
                <c:pt idx="337">
                  <c:v>8.5685100000000092E-4</c:v>
                </c:pt>
                <c:pt idx="338">
                  <c:v>2.152653E-3</c:v>
                </c:pt>
                <c:pt idx="339">
                  <c:v>9.8650100000000204E-4</c:v>
                </c:pt>
                <c:pt idx="340">
                  <c:v>4.4105389999999998E-3</c:v>
                </c:pt>
                <c:pt idx="341">
                  <c:v>4.4308920000000057E-3</c:v>
                </c:pt>
                <c:pt idx="342">
                  <c:v>2.4979860000000037E-3</c:v>
                </c:pt>
                <c:pt idx="343">
                  <c:v>3.7038400000000046E-4</c:v>
                </c:pt>
                <c:pt idx="344">
                  <c:v>6.4227100000000014E-4</c:v>
                </c:pt>
                <c:pt idx="345">
                  <c:v>1.447371E-3</c:v>
                </c:pt>
                <c:pt idx="346">
                  <c:v>1.4595570000000011E-3</c:v>
                </c:pt>
                <c:pt idx="347">
                  <c:v>1.4681510000000011E-3</c:v>
                </c:pt>
                <c:pt idx="348">
                  <c:v>1.3626160000000014E-3</c:v>
                </c:pt>
                <c:pt idx="349">
                  <c:v>5.9851100000000014E-4</c:v>
                </c:pt>
                <c:pt idx="350">
                  <c:v>5.1909500000000002E-4</c:v>
                </c:pt>
                <c:pt idx="351">
                  <c:v>3.8988500000000019E-4</c:v>
                </c:pt>
                <c:pt idx="352">
                  <c:v>7.5114600000000104E-4</c:v>
                </c:pt>
                <c:pt idx="353">
                  <c:v>4.3863900000000076E-4</c:v>
                </c:pt>
                <c:pt idx="354">
                  <c:v>2.2806900000000034E-4</c:v>
                </c:pt>
                <c:pt idx="355">
                  <c:v>1.9309400000000026E-4</c:v>
                </c:pt>
                <c:pt idx="356">
                  <c:v>8.4050000000000173E-5</c:v>
                </c:pt>
                <c:pt idx="357">
                  <c:v>1.4463700000000014E-4</c:v>
                </c:pt>
                <c:pt idx="358">
                  <c:v>3.6192300000000043E-5</c:v>
                </c:pt>
                <c:pt idx="359">
                  <c:v>9.9828500000000191E-5</c:v>
                </c:pt>
                <c:pt idx="360">
                  <c:v>3.3267799999999999E-4</c:v>
                </c:pt>
                <c:pt idx="361">
                  <c:v>8.8415900000000111E-4</c:v>
                </c:pt>
                <c:pt idx="362">
                  <c:v>8.1075500000000068E-4</c:v>
                </c:pt>
                <c:pt idx="363">
                  <c:v>6.4761200000000121E-5</c:v>
                </c:pt>
                <c:pt idx="364">
                  <c:v>3.2957600000000038E-5</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Profiles'!$J$6:$J$371</c:f>
              <c:numCache>
                <c:formatCode>General</c:formatCode>
                <c:ptCount val="366"/>
                <c:pt idx="0">
                  <c:v>2.448512098932704E-5</c:v>
                </c:pt>
                <c:pt idx="1">
                  <c:v>4.0147149976147292E-5</c:v>
                </c:pt>
                <c:pt idx="2">
                  <c:v>4.5003298468733435E-5</c:v>
                </c:pt>
                <c:pt idx="3">
                  <c:v>6.0297007680798812E-4</c:v>
                </c:pt>
                <c:pt idx="4">
                  <c:v>2.0566983023888471E-3</c:v>
                </c:pt>
                <c:pt idx="5">
                  <c:v>1.5497510898653901E-3</c:v>
                </c:pt>
                <c:pt idx="6">
                  <c:v>9.2001135486303968E-5</c:v>
                </c:pt>
                <c:pt idx="7">
                  <c:v>5.3378475188475512E-5</c:v>
                </c:pt>
                <c:pt idx="8">
                  <c:v>1.8503633293686636E-4</c:v>
                </c:pt>
                <c:pt idx="9">
                  <c:v>5.7685462245409501E-4</c:v>
                </c:pt>
                <c:pt idx="10">
                  <c:v>2.2375279699458146E-3</c:v>
                </c:pt>
                <c:pt idx="11">
                  <c:v>1.7976355226510521E-3</c:v>
                </c:pt>
                <c:pt idx="12">
                  <c:v>1.8065807686613717E-3</c:v>
                </c:pt>
                <c:pt idx="13">
                  <c:v>6.0054318274364187E-4</c:v>
                </c:pt>
                <c:pt idx="14">
                  <c:v>8.9502208913263165E-5</c:v>
                </c:pt>
                <c:pt idx="15">
                  <c:v>5.3932824248460451E-5</c:v>
                </c:pt>
                <c:pt idx="16">
                  <c:v>3.9497808692349812E-4</c:v>
                </c:pt>
                <c:pt idx="17">
                  <c:v>2.4169221221555788E-3</c:v>
                </c:pt>
                <c:pt idx="18">
                  <c:v>4.8594508331961791E-3</c:v>
                </c:pt>
                <c:pt idx="19">
                  <c:v>1.9203402302758177E-3</c:v>
                </c:pt>
                <c:pt idx="20">
                  <c:v>4.1944459416596701E-4</c:v>
                </c:pt>
                <c:pt idx="21">
                  <c:v>8.7691928859110662E-4</c:v>
                </c:pt>
                <c:pt idx="22">
                  <c:v>2.0965537714319011E-3</c:v>
                </c:pt>
                <c:pt idx="23">
                  <c:v>1.856087941663812E-3</c:v>
                </c:pt>
                <c:pt idx="24">
                  <c:v>1.6039520431703641E-3</c:v>
                </c:pt>
                <c:pt idx="25">
                  <c:v>5.9058773721984827E-5</c:v>
                </c:pt>
                <c:pt idx="26">
                  <c:v>2.3412412724898362E-4</c:v>
                </c:pt>
                <c:pt idx="27">
                  <c:v>2.3077087317557027E-4</c:v>
                </c:pt>
                <c:pt idx="28">
                  <c:v>2.2570059930304671E-4</c:v>
                </c:pt>
                <c:pt idx="29">
                  <c:v>1.1097777794022758E-4</c:v>
                </c:pt>
                <c:pt idx="30">
                  <c:v>3.2328004593288931E-5</c:v>
                </c:pt>
                <c:pt idx="31">
                  <c:v>3.2494876109193498E-5</c:v>
                </c:pt>
                <c:pt idx="32">
                  <c:v>1.7747894466325095E-4</c:v>
                </c:pt>
                <c:pt idx="33">
                  <c:v>2.2048370852848254E-4</c:v>
                </c:pt>
                <c:pt idx="34">
                  <c:v>1.7884822488675267E-4</c:v>
                </c:pt>
                <c:pt idx="35">
                  <c:v>7.8077576623114791E-4</c:v>
                </c:pt>
                <c:pt idx="36">
                  <c:v>1.3512494399401417E-3</c:v>
                </c:pt>
                <c:pt idx="37">
                  <c:v>7.6732520151711009E-4</c:v>
                </c:pt>
                <c:pt idx="38">
                  <c:v>9.275024976604933E-4</c:v>
                </c:pt>
                <c:pt idx="39">
                  <c:v>1.4044997929199895E-3</c:v>
                </c:pt>
                <c:pt idx="40">
                  <c:v>2.1092391641449777E-3</c:v>
                </c:pt>
                <c:pt idx="41">
                  <c:v>1.6098027227082006E-3</c:v>
                </c:pt>
                <c:pt idx="42">
                  <c:v>5.0022215792085091E-4</c:v>
                </c:pt>
                <c:pt idx="43">
                  <c:v>4.4934438993081188E-4</c:v>
                </c:pt>
                <c:pt idx="44">
                  <c:v>5.2685743583652468E-4</c:v>
                </c:pt>
                <c:pt idx="45">
                  <c:v>7.0701056926827043E-4</c:v>
                </c:pt>
                <c:pt idx="46">
                  <c:v>1.6392600434149602E-4</c:v>
                </c:pt>
                <c:pt idx="47">
                  <c:v>1.526075728979207E-4</c:v>
                </c:pt>
                <c:pt idx="48">
                  <c:v>4.2062022620156992E-4</c:v>
                </c:pt>
                <c:pt idx="49">
                  <c:v>7.2810625429026513E-4</c:v>
                </c:pt>
                <c:pt idx="50">
                  <c:v>3.0220650485112245E-4</c:v>
                </c:pt>
                <c:pt idx="51">
                  <c:v>1.1322888183298577E-5</c:v>
                </c:pt>
                <c:pt idx="52">
                  <c:v>1.5993905467706927E-4</c:v>
                </c:pt>
                <c:pt idx="53">
                  <c:v>6.2815667620676565E-4</c:v>
                </c:pt>
                <c:pt idx="54">
                  <c:v>3.864542124545965E-4</c:v>
                </c:pt>
                <c:pt idx="55">
                  <c:v>7.6487966264848729E-4</c:v>
                </c:pt>
                <c:pt idx="56">
                  <c:v>1.6158643908265866E-3</c:v>
                </c:pt>
                <c:pt idx="57">
                  <c:v>1.664992373439763E-3</c:v>
                </c:pt>
                <c:pt idx="58">
                  <c:v>5.411652578008586E-4</c:v>
                </c:pt>
                <c:pt idx="59">
                  <c:v>1.2468341206580606E-4</c:v>
                </c:pt>
                <c:pt idx="60">
                  <c:v>1.3526280115083635E-4</c:v>
                </c:pt>
                <c:pt idx="61">
                  <c:v>1.317032455791249E-3</c:v>
                </c:pt>
                <c:pt idx="62">
                  <c:v>3.4577124745127793E-3</c:v>
                </c:pt>
                <c:pt idx="63">
                  <c:v>2.2649365620826447E-3</c:v>
                </c:pt>
                <c:pt idx="64">
                  <c:v>2.0310713553652352E-3</c:v>
                </c:pt>
                <c:pt idx="65">
                  <c:v>4.3061460737716127E-4</c:v>
                </c:pt>
                <c:pt idx="66">
                  <c:v>2.3871815215477489E-3</c:v>
                </c:pt>
                <c:pt idx="67">
                  <c:v>1.3940635578347091E-3</c:v>
                </c:pt>
                <c:pt idx="68">
                  <c:v>2.747684143770883E-3</c:v>
                </c:pt>
                <c:pt idx="69">
                  <c:v>3.1322091987212894E-3</c:v>
                </c:pt>
                <c:pt idx="70">
                  <c:v>3.0555307226208016E-3</c:v>
                </c:pt>
                <c:pt idx="71">
                  <c:v>1.3985921074883448E-3</c:v>
                </c:pt>
                <c:pt idx="72">
                  <c:v>1.5948257531082973E-3</c:v>
                </c:pt>
                <c:pt idx="73">
                  <c:v>4.1936059833921433E-3</c:v>
                </c:pt>
                <c:pt idx="74">
                  <c:v>3.5745367910015591E-3</c:v>
                </c:pt>
                <c:pt idx="75">
                  <c:v>5.1679538830781985E-3</c:v>
                </c:pt>
                <c:pt idx="76">
                  <c:v>3.6228691705187197E-3</c:v>
                </c:pt>
                <c:pt idx="77">
                  <c:v>1.8493431552472344E-3</c:v>
                </c:pt>
                <c:pt idx="78">
                  <c:v>1.3782676040780221E-3</c:v>
                </c:pt>
                <c:pt idx="79">
                  <c:v>1.8295766501437061E-3</c:v>
                </c:pt>
                <c:pt idx="80">
                  <c:v>3.3998452859876353E-3</c:v>
                </c:pt>
                <c:pt idx="81">
                  <c:v>3.2744989325939602E-3</c:v>
                </c:pt>
                <c:pt idx="82">
                  <c:v>2.5170871610880616E-3</c:v>
                </c:pt>
                <c:pt idx="83">
                  <c:v>4.1753709610625883E-3</c:v>
                </c:pt>
                <c:pt idx="84">
                  <c:v>2.6877254450802094E-3</c:v>
                </c:pt>
                <c:pt idx="85">
                  <c:v>1.5380828483515638E-3</c:v>
                </c:pt>
                <c:pt idx="86">
                  <c:v>1.0080105865373451E-3</c:v>
                </c:pt>
                <c:pt idx="87">
                  <c:v>2.8047468467779948E-3</c:v>
                </c:pt>
                <c:pt idx="88">
                  <c:v>2.4063581841368338E-3</c:v>
                </c:pt>
                <c:pt idx="89">
                  <c:v>2.3314554625922953E-3</c:v>
                </c:pt>
                <c:pt idx="90">
                  <c:v>3.4228188630664089E-3</c:v>
                </c:pt>
                <c:pt idx="91">
                  <c:v>3.5850617933685012E-3</c:v>
                </c:pt>
                <c:pt idx="92">
                  <c:v>7.85256026773428E-4</c:v>
                </c:pt>
                <c:pt idx="93">
                  <c:v>4.6386209793729673E-4</c:v>
                </c:pt>
                <c:pt idx="94">
                  <c:v>1.9169738130326991E-3</c:v>
                </c:pt>
                <c:pt idx="95">
                  <c:v>2.357091757899236E-3</c:v>
                </c:pt>
                <c:pt idx="96">
                  <c:v>2.5109908794754493E-3</c:v>
                </c:pt>
                <c:pt idx="97">
                  <c:v>1.8307673398516165E-3</c:v>
                </c:pt>
                <c:pt idx="98">
                  <c:v>1.6414662486313437E-3</c:v>
                </c:pt>
                <c:pt idx="99">
                  <c:v>1.5814413769318191E-3</c:v>
                </c:pt>
                <c:pt idx="100">
                  <c:v>1.2465419686874301E-3</c:v>
                </c:pt>
                <c:pt idx="101">
                  <c:v>1.6780480637676048E-3</c:v>
                </c:pt>
                <c:pt idx="102">
                  <c:v>1.6421625404517113E-3</c:v>
                </c:pt>
                <c:pt idx="103">
                  <c:v>1.9900120437970491E-3</c:v>
                </c:pt>
                <c:pt idx="104">
                  <c:v>1.8383753827767178E-3</c:v>
                </c:pt>
                <c:pt idx="105">
                  <c:v>1.1878349202432453E-3</c:v>
                </c:pt>
                <c:pt idx="106">
                  <c:v>6.1392016207800207E-4</c:v>
                </c:pt>
                <c:pt idx="107">
                  <c:v>7.8207677189373473E-4</c:v>
                </c:pt>
                <c:pt idx="108">
                  <c:v>4.8003569645899604E-3</c:v>
                </c:pt>
                <c:pt idx="109">
                  <c:v>4.3367643363544598E-3</c:v>
                </c:pt>
                <c:pt idx="110">
                  <c:v>3.4393287596103167E-3</c:v>
                </c:pt>
                <c:pt idx="111">
                  <c:v>3.2415061594612744E-3</c:v>
                </c:pt>
                <c:pt idx="112">
                  <c:v>2.1301909549653886E-3</c:v>
                </c:pt>
                <c:pt idx="113">
                  <c:v>1.9954357148717987E-3</c:v>
                </c:pt>
                <c:pt idx="114">
                  <c:v>1.3499097263801681E-3</c:v>
                </c:pt>
                <c:pt idx="115">
                  <c:v>2.8083065498724497E-3</c:v>
                </c:pt>
                <c:pt idx="116">
                  <c:v>3.4831027795271968E-3</c:v>
                </c:pt>
                <c:pt idx="117">
                  <c:v>3.3632384903334888E-3</c:v>
                </c:pt>
                <c:pt idx="118">
                  <c:v>4.9337196521002458E-3</c:v>
                </c:pt>
                <c:pt idx="119">
                  <c:v>4.4521143312501628E-3</c:v>
                </c:pt>
                <c:pt idx="120">
                  <c:v>2.3928207725249207E-3</c:v>
                </c:pt>
                <c:pt idx="121">
                  <c:v>1.2050738224228987E-3</c:v>
                </c:pt>
                <c:pt idx="122">
                  <c:v>4.1142858822276786E-3</c:v>
                </c:pt>
                <c:pt idx="123">
                  <c:v>3.1214427249163842E-3</c:v>
                </c:pt>
                <c:pt idx="124">
                  <c:v>5.7224165873378738E-4</c:v>
                </c:pt>
                <c:pt idx="125">
                  <c:v>4.6625583820614073E-4</c:v>
                </c:pt>
                <c:pt idx="126">
                  <c:v>9.9135801220746601E-5</c:v>
                </c:pt>
                <c:pt idx="127">
                  <c:v>1.3395857069284034E-4</c:v>
                </c:pt>
                <c:pt idx="128">
                  <c:v>1.1982666623551481E-3</c:v>
                </c:pt>
                <c:pt idx="129">
                  <c:v>2.9356284760840129E-3</c:v>
                </c:pt>
                <c:pt idx="130">
                  <c:v>2.1616221092745315E-3</c:v>
                </c:pt>
                <c:pt idx="131">
                  <c:v>5.3858967633982693E-3</c:v>
                </c:pt>
                <c:pt idx="132">
                  <c:v>3.3209704188153816E-3</c:v>
                </c:pt>
                <c:pt idx="133">
                  <c:v>1.6415325303411631E-3</c:v>
                </c:pt>
                <c:pt idx="134">
                  <c:v>1.2231811625239319E-3</c:v>
                </c:pt>
                <c:pt idx="135">
                  <c:v>9.2413523669080549E-4</c:v>
                </c:pt>
                <c:pt idx="136">
                  <c:v>8.5517009334434846E-4</c:v>
                </c:pt>
                <c:pt idx="137">
                  <c:v>9.0571199086933148E-4</c:v>
                </c:pt>
                <c:pt idx="138">
                  <c:v>1.812000376390379E-3</c:v>
                </c:pt>
                <c:pt idx="139">
                  <c:v>1.8178252109788101E-3</c:v>
                </c:pt>
                <c:pt idx="140">
                  <c:v>6.2723428637117922E-4</c:v>
                </c:pt>
                <c:pt idx="141">
                  <c:v>8.6080367116619602E-4</c:v>
                </c:pt>
                <c:pt idx="142">
                  <c:v>8.3468691757691382E-4</c:v>
                </c:pt>
                <c:pt idx="143">
                  <c:v>1.2466166048431403E-3</c:v>
                </c:pt>
                <c:pt idx="144">
                  <c:v>2.7008230939820264E-3</c:v>
                </c:pt>
                <c:pt idx="145">
                  <c:v>3.7515632756462969E-3</c:v>
                </c:pt>
                <c:pt idx="146">
                  <c:v>4.9990573095338138E-3</c:v>
                </c:pt>
                <c:pt idx="147">
                  <c:v>3.9377483604220416E-3</c:v>
                </c:pt>
                <c:pt idx="148">
                  <c:v>1.6310754971371709E-3</c:v>
                </c:pt>
                <c:pt idx="149">
                  <c:v>1.3681739064505529E-3</c:v>
                </c:pt>
                <c:pt idx="150">
                  <c:v>1.821832570544198E-3</c:v>
                </c:pt>
                <c:pt idx="151">
                  <c:v>5.6614663701716594E-3</c:v>
                </c:pt>
                <c:pt idx="152">
                  <c:v>4.7022431284685119E-3</c:v>
                </c:pt>
                <c:pt idx="153">
                  <c:v>3.6720607846085699E-3</c:v>
                </c:pt>
                <c:pt idx="154">
                  <c:v>5.3929879435689297E-3</c:v>
                </c:pt>
                <c:pt idx="155">
                  <c:v>1.8137763690532121E-3</c:v>
                </c:pt>
                <c:pt idx="156">
                  <c:v>7.8088748494594881E-4</c:v>
                </c:pt>
                <c:pt idx="157">
                  <c:v>1.0130453255455254E-3</c:v>
                </c:pt>
                <c:pt idx="158">
                  <c:v>2.0811165101674973E-3</c:v>
                </c:pt>
                <c:pt idx="159">
                  <c:v>1.1163437786062646E-3</c:v>
                </c:pt>
                <c:pt idx="160">
                  <c:v>1.124538832644374E-3</c:v>
                </c:pt>
                <c:pt idx="161">
                  <c:v>2.5745848905487753E-3</c:v>
                </c:pt>
                <c:pt idx="162">
                  <c:v>2.9473697284152622E-3</c:v>
                </c:pt>
                <c:pt idx="163">
                  <c:v>3.1807118815992408E-3</c:v>
                </c:pt>
                <c:pt idx="164">
                  <c:v>5.8531807160728012E-3</c:v>
                </c:pt>
                <c:pt idx="165">
                  <c:v>5.1852316380898694E-3</c:v>
                </c:pt>
                <c:pt idx="166">
                  <c:v>4.5020199450658306E-3</c:v>
                </c:pt>
                <c:pt idx="167">
                  <c:v>7.1730600864720632E-3</c:v>
                </c:pt>
                <c:pt idx="168">
                  <c:v>4.3371838082170416E-3</c:v>
                </c:pt>
                <c:pt idx="169">
                  <c:v>1.8969218022463511E-3</c:v>
                </c:pt>
                <c:pt idx="170">
                  <c:v>1.6298885757295197E-3</c:v>
                </c:pt>
                <c:pt idx="171">
                  <c:v>3.0470420206796791E-3</c:v>
                </c:pt>
                <c:pt idx="172">
                  <c:v>4.3181882724994784E-3</c:v>
                </c:pt>
                <c:pt idx="173">
                  <c:v>4.9740133827447831E-3</c:v>
                </c:pt>
                <c:pt idx="174">
                  <c:v>6.0209818530154169E-3</c:v>
                </c:pt>
                <c:pt idx="175">
                  <c:v>4.9202949219831421E-3</c:v>
                </c:pt>
                <c:pt idx="176">
                  <c:v>3.8704252435586492E-3</c:v>
                </c:pt>
                <c:pt idx="177">
                  <c:v>3.2038444053756644E-3</c:v>
                </c:pt>
                <c:pt idx="178">
                  <c:v>4.788869270209173E-3</c:v>
                </c:pt>
                <c:pt idx="179">
                  <c:v>2.6513156466390474E-3</c:v>
                </c:pt>
                <c:pt idx="180">
                  <c:v>3.5342761313327392E-3</c:v>
                </c:pt>
                <c:pt idx="181">
                  <c:v>1.8161841317470399E-3</c:v>
                </c:pt>
                <c:pt idx="182">
                  <c:v>2.494497935106455E-3</c:v>
                </c:pt>
                <c:pt idx="183">
                  <c:v>2.3953567661283426E-3</c:v>
                </c:pt>
                <c:pt idx="184">
                  <c:v>2.263816207077822E-3</c:v>
                </c:pt>
                <c:pt idx="185">
                  <c:v>2.8191252829621902E-3</c:v>
                </c:pt>
                <c:pt idx="186">
                  <c:v>4.4053372193142114E-3</c:v>
                </c:pt>
                <c:pt idx="187">
                  <c:v>4.7741458378547704E-3</c:v>
                </c:pt>
                <c:pt idx="188">
                  <c:v>5.9527636250834102E-3</c:v>
                </c:pt>
                <c:pt idx="189">
                  <c:v>7.7536643126132039E-3</c:v>
                </c:pt>
                <c:pt idx="190">
                  <c:v>3.7108938330435012E-3</c:v>
                </c:pt>
                <c:pt idx="191">
                  <c:v>2.4582456857790568E-3</c:v>
                </c:pt>
                <c:pt idx="192">
                  <c:v>5.3001975251715291E-3</c:v>
                </c:pt>
                <c:pt idx="193">
                  <c:v>6.2060080301760594E-3</c:v>
                </c:pt>
                <c:pt idx="194">
                  <c:v>7.4384702056506441E-3</c:v>
                </c:pt>
                <c:pt idx="195">
                  <c:v>6.5810223559712201E-3</c:v>
                </c:pt>
                <c:pt idx="196">
                  <c:v>5.0101085074098035E-3</c:v>
                </c:pt>
                <c:pt idx="197">
                  <c:v>2.4296917167096286E-3</c:v>
                </c:pt>
                <c:pt idx="198">
                  <c:v>3.5248651948431267E-3</c:v>
                </c:pt>
                <c:pt idx="199">
                  <c:v>6.8817326748058126E-3</c:v>
                </c:pt>
                <c:pt idx="200">
                  <c:v>7.324332547484348E-3</c:v>
                </c:pt>
                <c:pt idx="201">
                  <c:v>6.6172605207587883E-3</c:v>
                </c:pt>
                <c:pt idx="202">
                  <c:v>5.7891154345371208E-3</c:v>
                </c:pt>
                <c:pt idx="203">
                  <c:v>5.8483343765485946E-3</c:v>
                </c:pt>
                <c:pt idx="204">
                  <c:v>4.8912501628630839E-3</c:v>
                </c:pt>
                <c:pt idx="205">
                  <c:v>5.0103717604514314E-3</c:v>
                </c:pt>
                <c:pt idx="206">
                  <c:v>1.0401679901362511E-2</c:v>
                </c:pt>
                <c:pt idx="207">
                  <c:v>8.7061625411236267E-3</c:v>
                </c:pt>
                <c:pt idx="208">
                  <c:v>8.9975746670782793E-3</c:v>
                </c:pt>
                <c:pt idx="209">
                  <c:v>7.68293755101296E-3</c:v>
                </c:pt>
                <c:pt idx="210">
                  <c:v>6.6994943151597822E-3</c:v>
                </c:pt>
                <c:pt idx="211">
                  <c:v>4.2794533344533104E-3</c:v>
                </c:pt>
                <c:pt idx="212">
                  <c:v>4.4024973443879938E-3</c:v>
                </c:pt>
                <c:pt idx="213">
                  <c:v>5.9946753282394674E-3</c:v>
                </c:pt>
                <c:pt idx="214">
                  <c:v>5.023112533720021E-3</c:v>
                </c:pt>
                <c:pt idx="215">
                  <c:v>5.472277696458137E-3</c:v>
                </c:pt>
                <c:pt idx="216">
                  <c:v>5.4189932424314824E-3</c:v>
                </c:pt>
                <c:pt idx="217">
                  <c:v>5.5368018151358347E-3</c:v>
                </c:pt>
                <c:pt idx="218">
                  <c:v>4.6576786040486897E-3</c:v>
                </c:pt>
                <c:pt idx="219">
                  <c:v>1.9745511788936904E-3</c:v>
                </c:pt>
                <c:pt idx="220">
                  <c:v>2.6889134069114245E-3</c:v>
                </c:pt>
                <c:pt idx="221">
                  <c:v>3.7919222889869885E-3</c:v>
                </c:pt>
                <c:pt idx="222">
                  <c:v>5.4602254661837019E-3</c:v>
                </c:pt>
                <c:pt idx="223">
                  <c:v>8.0623576254243746E-3</c:v>
                </c:pt>
                <c:pt idx="224">
                  <c:v>6.9975357456921895E-3</c:v>
                </c:pt>
                <c:pt idx="225">
                  <c:v>4.3412704004362522E-3</c:v>
                </c:pt>
                <c:pt idx="226">
                  <c:v>3.9873665171136826E-3</c:v>
                </c:pt>
                <c:pt idx="227">
                  <c:v>6.0751227102133392E-3</c:v>
                </c:pt>
                <c:pt idx="228">
                  <c:v>5.8766559532990878E-3</c:v>
                </c:pt>
                <c:pt idx="229">
                  <c:v>6.4125181515144927E-3</c:v>
                </c:pt>
                <c:pt idx="230">
                  <c:v>5.3240563991743279E-3</c:v>
                </c:pt>
                <c:pt idx="231">
                  <c:v>4.0310996861712229E-3</c:v>
                </c:pt>
                <c:pt idx="232">
                  <c:v>2.7486508318393969E-3</c:v>
                </c:pt>
                <c:pt idx="233">
                  <c:v>2.556647015258184E-3</c:v>
                </c:pt>
                <c:pt idx="234">
                  <c:v>3.2993407687531826E-3</c:v>
                </c:pt>
                <c:pt idx="235">
                  <c:v>3.7764158887301415E-3</c:v>
                </c:pt>
                <c:pt idx="236">
                  <c:v>4.1330318353445033E-3</c:v>
                </c:pt>
                <c:pt idx="237">
                  <c:v>7.1115305138467763E-3</c:v>
                </c:pt>
                <c:pt idx="238">
                  <c:v>7.069262131754489E-3</c:v>
                </c:pt>
                <c:pt idx="239">
                  <c:v>4.2844078573226986E-3</c:v>
                </c:pt>
                <c:pt idx="240">
                  <c:v>3.0873460830924894E-3</c:v>
                </c:pt>
                <c:pt idx="241">
                  <c:v>5.2437814686994294E-3</c:v>
                </c:pt>
                <c:pt idx="242">
                  <c:v>4.5547566445579358E-3</c:v>
                </c:pt>
                <c:pt idx="243">
                  <c:v>4.5166136712832044E-3</c:v>
                </c:pt>
                <c:pt idx="244">
                  <c:v>2.6773173842508063E-3</c:v>
                </c:pt>
                <c:pt idx="245">
                  <c:v>8.6058278562124258E-4</c:v>
                </c:pt>
                <c:pt idx="246">
                  <c:v>5.9214184014782568E-4</c:v>
                </c:pt>
                <c:pt idx="247">
                  <c:v>4.8006351666029232E-4</c:v>
                </c:pt>
                <c:pt idx="248">
                  <c:v>6.7796738372414471E-4</c:v>
                </c:pt>
                <c:pt idx="249">
                  <c:v>3.6570130351492348E-3</c:v>
                </c:pt>
                <c:pt idx="250">
                  <c:v>5.3287729290367684E-3</c:v>
                </c:pt>
                <c:pt idx="251">
                  <c:v>5.7221902460395284E-3</c:v>
                </c:pt>
                <c:pt idx="252">
                  <c:v>5.2533294253484077E-3</c:v>
                </c:pt>
                <c:pt idx="253">
                  <c:v>5.5733291089718638E-3</c:v>
                </c:pt>
                <c:pt idx="254">
                  <c:v>3.799509554498324E-3</c:v>
                </c:pt>
                <c:pt idx="255">
                  <c:v>3.4614709968555112E-3</c:v>
                </c:pt>
                <c:pt idx="256">
                  <c:v>4.6633034495593738E-3</c:v>
                </c:pt>
                <c:pt idx="257">
                  <c:v>5.3548683513549734E-3</c:v>
                </c:pt>
                <c:pt idx="258">
                  <c:v>5.9033887463362938E-3</c:v>
                </c:pt>
                <c:pt idx="259">
                  <c:v>4.8043819492410156E-3</c:v>
                </c:pt>
                <c:pt idx="260">
                  <c:v>3.8840299462465319E-3</c:v>
                </c:pt>
                <c:pt idx="261">
                  <c:v>5.0564748797943416E-3</c:v>
                </c:pt>
                <c:pt idx="262">
                  <c:v>8.0463718228374458E-3</c:v>
                </c:pt>
                <c:pt idx="263">
                  <c:v>5.3035920959655803E-3</c:v>
                </c:pt>
                <c:pt idx="264">
                  <c:v>5.4874418750075924E-3</c:v>
                </c:pt>
                <c:pt idx="265">
                  <c:v>5.9242244289932581E-3</c:v>
                </c:pt>
                <c:pt idx="266">
                  <c:v>6.755445152190123E-3</c:v>
                </c:pt>
                <c:pt idx="267">
                  <c:v>5.7800939270327908E-3</c:v>
                </c:pt>
                <c:pt idx="268">
                  <c:v>4.7397160586187493E-3</c:v>
                </c:pt>
                <c:pt idx="269">
                  <c:v>3.7742781703003769E-3</c:v>
                </c:pt>
                <c:pt idx="270">
                  <c:v>3.7358420253363941E-3</c:v>
                </c:pt>
                <c:pt idx="271">
                  <c:v>3.0370244344353563E-3</c:v>
                </c:pt>
                <c:pt idx="272">
                  <c:v>2.1174695304692522E-3</c:v>
                </c:pt>
                <c:pt idx="273">
                  <c:v>1.9638128638159546E-3</c:v>
                </c:pt>
                <c:pt idx="274">
                  <c:v>2.6307446042551203E-3</c:v>
                </c:pt>
                <c:pt idx="275">
                  <c:v>2.8325982297233371E-3</c:v>
                </c:pt>
                <c:pt idx="276">
                  <c:v>3.7873769579742553E-3</c:v>
                </c:pt>
                <c:pt idx="277">
                  <c:v>3.6053560520283023E-3</c:v>
                </c:pt>
                <c:pt idx="278">
                  <c:v>3.93681356314729E-3</c:v>
                </c:pt>
                <c:pt idx="279">
                  <c:v>3.8390819713947058E-3</c:v>
                </c:pt>
                <c:pt idx="280">
                  <c:v>3.3198999161453699E-3</c:v>
                </c:pt>
                <c:pt idx="281">
                  <c:v>1.9039362084755805E-3</c:v>
                </c:pt>
                <c:pt idx="282">
                  <c:v>1.0555244322303118E-3</c:v>
                </c:pt>
                <c:pt idx="283">
                  <c:v>1.0504904178952573E-3</c:v>
                </c:pt>
                <c:pt idx="284">
                  <c:v>9.9381539948169241E-4</c:v>
                </c:pt>
                <c:pt idx="285">
                  <c:v>1.6829964838540369E-3</c:v>
                </c:pt>
                <c:pt idx="286">
                  <c:v>2.8680190874547894E-3</c:v>
                </c:pt>
                <c:pt idx="287">
                  <c:v>1.4715328386598664E-3</c:v>
                </c:pt>
                <c:pt idx="288">
                  <c:v>1.1489902408046446E-3</c:v>
                </c:pt>
                <c:pt idx="289">
                  <c:v>1.9174200305098544E-3</c:v>
                </c:pt>
                <c:pt idx="290">
                  <c:v>4.586026704031243E-3</c:v>
                </c:pt>
                <c:pt idx="291">
                  <c:v>4.0549831887078131E-3</c:v>
                </c:pt>
                <c:pt idx="292">
                  <c:v>5.4368370344454083E-3</c:v>
                </c:pt>
                <c:pt idx="293">
                  <c:v>3.7781591313439298E-3</c:v>
                </c:pt>
                <c:pt idx="294">
                  <c:v>1.2776815300595005E-3</c:v>
                </c:pt>
                <c:pt idx="295">
                  <c:v>4.582955834369968E-4</c:v>
                </c:pt>
                <c:pt idx="296">
                  <c:v>4.1536404261488194E-4</c:v>
                </c:pt>
                <c:pt idx="297">
                  <c:v>1.507199148355232E-3</c:v>
                </c:pt>
                <c:pt idx="298">
                  <c:v>1.7886286276626801E-3</c:v>
                </c:pt>
                <c:pt idx="299">
                  <c:v>2.4563949793169663E-3</c:v>
                </c:pt>
                <c:pt idx="300">
                  <c:v>3.5538588230979292E-3</c:v>
                </c:pt>
                <c:pt idx="301">
                  <c:v>2.7588065977200821E-3</c:v>
                </c:pt>
                <c:pt idx="302">
                  <c:v>2.5541398481164646E-3</c:v>
                </c:pt>
                <c:pt idx="303">
                  <c:v>3.2579358605713451E-3</c:v>
                </c:pt>
                <c:pt idx="304">
                  <c:v>5.7058909653871512E-3</c:v>
                </c:pt>
                <c:pt idx="305">
                  <c:v>4.8116831914458841E-3</c:v>
                </c:pt>
                <c:pt idx="306">
                  <c:v>4.9525522916516202E-3</c:v>
                </c:pt>
                <c:pt idx="307">
                  <c:v>4.1380618225674787E-3</c:v>
                </c:pt>
                <c:pt idx="308">
                  <c:v>2.3479712393409901E-3</c:v>
                </c:pt>
                <c:pt idx="309">
                  <c:v>2.4295867529836065E-3</c:v>
                </c:pt>
                <c:pt idx="310">
                  <c:v>2.3808463773204252E-3</c:v>
                </c:pt>
                <c:pt idx="311">
                  <c:v>3.2334706266830791E-3</c:v>
                </c:pt>
                <c:pt idx="312">
                  <c:v>3.2319312346195551E-3</c:v>
                </c:pt>
                <c:pt idx="313">
                  <c:v>3.2571266595017596E-3</c:v>
                </c:pt>
                <c:pt idx="314">
                  <c:v>3.2896944894897592E-3</c:v>
                </c:pt>
                <c:pt idx="315">
                  <c:v>3.2812099751240585E-3</c:v>
                </c:pt>
                <c:pt idx="316">
                  <c:v>3.6414909819528804E-3</c:v>
                </c:pt>
                <c:pt idx="317">
                  <c:v>3.6029459237943385E-3</c:v>
                </c:pt>
                <c:pt idx="318">
                  <c:v>4.7100188193450075E-3</c:v>
                </c:pt>
                <c:pt idx="319">
                  <c:v>3.3197040784093855E-3</c:v>
                </c:pt>
                <c:pt idx="320">
                  <c:v>3.0718782665033603E-3</c:v>
                </c:pt>
                <c:pt idx="321">
                  <c:v>2.2349883529767635E-3</c:v>
                </c:pt>
                <c:pt idx="322">
                  <c:v>1.1742717102680511E-3</c:v>
                </c:pt>
                <c:pt idx="323">
                  <c:v>1.1022633331875941E-3</c:v>
                </c:pt>
                <c:pt idx="324">
                  <c:v>2.3693988350070331E-3</c:v>
                </c:pt>
                <c:pt idx="325">
                  <c:v>3.940349191565262E-3</c:v>
                </c:pt>
                <c:pt idx="326">
                  <c:v>2.8976580267755588E-3</c:v>
                </c:pt>
                <c:pt idx="327">
                  <c:v>1.4850475472980029E-3</c:v>
                </c:pt>
                <c:pt idx="328">
                  <c:v>8.053340067388602E-5</c:v>
                </c:pt>
                <c:pt idx="329">
                  <c:v>6.4165664292303138E-5</c:v>
                </c:pt>
                <c:pt idx="330">
                  <c:v>1.4108971658638648E-4</c:v>
                </c:pt>
                <c:pt idx="331">
                  <c:v>1.2095067721625437E-3</c:v>
                </c:pt>
                <c:pt idx="332">
                  <c:v>1.8944082217474617E-3</c:v>
                </c:pt>
                <c:pt idx="333">
                  <c:v>1.9618808024430257E-3</c:v>
                </c:pt>
                <c:pt idx="334">
                  <c:v>5.2555642499770158E-4</c:v>
                </c:pt>
                <c:pt idx="335">
                  <c:v>9.9927405156346864E-4</c:v>
                </c:pt>
                <c:pt idx="336">
                  <c:v>1.1837501500593201E-3</c:v>
                </c:pt>
                <c:pt idx="337">
                  <c:v>6.1926814622100706E-4</c:v>
                </c:pt>
                <c:pt idx="338">
                  <c:v>6.415744235806828E-4</c:v>
                </c:pt>
                <c:pt idx="339">
                  <c:v>1.0052937662841119E-3</c:v>
                </c:pt>
                <c:pt idx="340">
                  <c:v>8.1367184726391655E-4</c:v>
                </c:pt>
                <c:pt idx="341">
                  <c:v>6.1224564953395112E-4</c:v>
                </c:pt>
                <c:pt idx="342">
                  <c:v>1.0244762055532646E-3</c:v>
                </c:pt>
                <c:pt idx="343">
                  <c:v>2.7338405318821694E-3</c:v>
                </c:pt>
                <c:pt idx="344">
                  <c:v>1.4589558984562908E-3</c:v>
                </c:pt>
                <c:pt idx="345">
                  <c:v>8.2293274018284781E-4</c:v>
                </c:pt>
                <c:pt idx="346">
                  <c:v>1.0755099904910333E-3</c:v>
                </c:pt>
                <c:pt idx="347">
                  <c:v>1.0039038742864213E-3</c:v>
                </c:pt>
                <c:pt idx="348">
                  <c:v>8.0672381591676587E-4</c:v>
                </c:pt>
                <c:pt idx="349">
                  <c:v>3.8408653660758942E-3</c:v>
                </c:pt>
                <c:pt idx="350">
                  <c:v>5.1777288384075694E-3</c:v>
                </c:pt>
                <c:pt idx="351">
                  <c:v>1.3635202212768163E-3</c:v>
                </c:pt>
                <c:pt idx="352">
                  <c:v>1.8634143403786039E-3</c:v>
                </c:pt>
                <c:pt idx="353">
                  <c:v>4.1943807728407178E-3</c:v>
                </c:pt>
                <c:pt idx="354">
                  <c:v>2.7190558905298267E-3</c:v>
                </c:pt>
                <c:pt idx="355">
                  <c:v>9.8801659101094763E-4</c:v>
                </c:pt>
                <c:pt idx="356">
                  <c:v>3.3168651300295227E-4</c:v>
                </c:pt>
                <c:pt idx="357">
                  <c:v>9.0351624165090536E-6</c:v>
                </c:pt>
                <c:pt idx="358">
                  <c:v>3.2180663018122387E-6</c:v>
                </c:pt>
                <c:pt idx="359">
                  <c:v>0</c:v>
                </c:pt>
                <c:pt idx="360">
                  <c:v>6.1597215685323536E-8</c:v>
                </c:pt>
                <c:pt idx="361">
                  <c:v>5.109980783575744E-6</c:v>
                </c:pt>
                <c:pt idx="362">
                  <c:v>3.4769961506176007E-5</c:v>
                </c:pt>
                <c:pt idx="363">
                  <c:v>1.0537198615651449E-4</c:v>
                </c:pt>
                <c:pt idx="364">
                  <c:v>6.6871552333810108E-5</c:v>
                </c:pt>
                <c:pt idx="365">
                  <c:v>1.813364004163498E-4</c:v>
                </c:pt>
              </c:numCache>
            </c:numRef>
          </c:val>
        </c:ser>
        <c:marker val="1"/>
        <c:axId val="94076288"/>
        <c:axId val="94086272"/>
      </c:lineChart>
      <c:dateAx>
        <c:axId val="94076288"/>
        <c:scaling>
          <c:orientation val="minMax"/>
        </c:scaling>
        <c:axPos val="b"/>
        <c:numFmt formatCode="m/d/yyyy" sourceLinked="1"/>
        <c:tickLblPos val="nextTo"/>
        <c:crossAx val="94086272"/>
        <c:crosses val="autoZero"/>
        <c:auto val="1"/>
        <c:lblOffset val="100"/>
      </c:dateAx>
      <c:valAx>
        <c:axId val="94086272"/>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4076288"/>
        <c:crosses val="autoZero"/>
        <c:crossBetween val="between"/>
      </c:valAx>
    </c:plotArea>
    <c:legend>
      <c:legendPos val="b"/>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aseline="0" dirty="0" err="1" smtClean="0"/>
              <a:t>CenSARA</a:t>
            </a:r>
            <a:endParaRPr lang="en-US" dirty="0"/>
          </a:p>
        </c:rich>
      </c:tx>
      <c:layout>
        <c:manualLayout>
          <c:xMode val="edge"/>
          <c:yMode val="edge"/>
          <c:x val="0.25638418079096092"/>
          <c:y val="4.651162790697682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Profiles'!$AB$6:$AB$370</c:f>
              <c:numCache>
                <c:formatCode>General</c:formatCode>
                <c:ptCount val="365"/>
                <c:pt idx="0">
                  <c:v>1.0648400000000011E-4</c:v>
                </c:pt>
                <c:pt idx="1">
                  <c:v>1.2513699999999999E-4</c:v>
                </c:pt>
                <c:pt idx="2">
                  <c:v>1.826340000000002E-4</c:v>
                </c:pt>
                <c:pt idx="3">
                  <c:v>2.45324E-4</c:v>
                </c:pt>
                <c:pt idx="4">
                  <c:v>1.26783E-4</c:v>
                </c:pt>
                <c:pt idx="5">
                  <c:v>1.6592800000000027E-4</c:v>
                </c:pt>
                <c:pt idx="6">
                  <c:v>2.0314899999999999E-4</c:v>
                </c:pt>
                <c:pt idx="7">
                  <c:v>4.8716300000000085E-4</c:v>
                </c:pt>
                <c:pt idx="8">
                  <c:v>7.7318300000000107E-4</c:v>
                </c:pt>
                <c:pt idx="9">
                  <c:v>7.3003000000000065E-4</c:v>
                </c:pt>
                <c:pt idx="10">
                  <c:v>1.8373160000000012E-3</c:v>
                </c:pt>
                <c:pt idx="11">
                  <c:v>2.7055440000000029E-3</c:v>
                </c:pt>
                <c:pt idx="12">
                  <c:v>2.0868340000000023E-3</c:v>
                </c:pt>
                <c:pt idx="13">
                  <c:v>9.7349000000000003E-4</c:v>
                </c:pt>
                <c:pt idx="14">
                  <c:v>2.1588999999999999E-4</c:v>
                </c:pt>
                <c:pt idx="15">
                  <c:v>3.654740000000004E-4</c:v>
                </c:pt>
                <c:pt idx="16">
                  <c:v>1.7863800000000028E-4</c:v>
                </c:pt>
                <c:pt idx="17">
                  <c:v>1.3236900000000002E-4</c:v>
                </c:pt>
                <c:pt idx="18">
                  <c:v>1.3655700000000001E-4</c:v>
                </c:pt>
                <c:pt idx="19">
                  <c:v>6.6000400000000071E-4</c:v>
                </c:pt>
                <c:pt idx="20">
                  <c:v>1.2386490000000001E-3</c:v>
                </c:pt>
                <c:pt idx="21">
                  <c:v>1.3162250000000012E-3</c:v>
                </c:pt>
                <c:pt idx="22">
                  <c:v>2.739780000000004E-4</c:v>
                </c:pt>
                <c:pt idx="23">
                  <c:v>4.0944199999999988E-4</c:v>
                </c:pt>
                <c:pt idx="24">
                  <c:v>8.0104600000000068E-4</c:v>
                </c:pt>
                <c:pt idx="25">
                  <c:v>4.8543399999999997E-4</c:v>
                </c:pt>
                <c:pt idx="26">
                  <c:v>8.9571600000000126E-4</c:v>
                </c:pt>
                <c:pt idx="27">
                  <c:v>4.3742000000000048E-4</c:v>
                </c:pt>
                <c:pt idx="28">
                  <c:v>1.2117400000000005E-5</c:v>
                </c:pt>
                <c:pt idx="29">
                  <c:v>3.3627100000000035E-4</c:v>
                </c:pt>
                <c:pt idx="30">
                  <c:v>6.6077500000000049E-4</c:v>
                </c:pt>
                <c:pt idx="31">
                  <c:v>3.5762830000000021E-3</c:v>
                </c:pt>
                <c:pt idx="32">
                  <c:v>1.275767E-2</c:v>
                </c:pt>
                <c:pt idx="33">
                  <c:v>1.3506537000000011E-2</c:v>
                </c:pt>
                <c:pt idx="34">
                  <c:v>8.7272140000000005E-3</c:v>
                </c:pt>
                <c:pt idx="35">
                  <c:v>2.9768449999999997E-3</c:v>
                </c:pt>
                <c:pt idx="36">
                  <c:v>2.5930700000000012E-4</c:v>
                </c:pt>
                <c:pt idx="37">
                  <c:v>7.1302800000000064E-4</c:v>
                </c:pt>
                <c:pt idx="38">
                  <c:v>1.6989050000000014E-3</c:v>
                </c:pt>
                <c:pt idx="39">
                  <c:v>5.5465779999999999E-3</c:v>
                </c:pt>
                <c:pt idx="40">
                  <c:v>7.2121559999999999E-3</c:v>
                </c:pt>
                <c:pt idx="41">
                  <c:v>3.2315580000000011E-3</c:v>
                </c:pt>
                <c:pt idx="42">
                  <c:v>1.255981E-3</c:v>
                </c:pt>
                <c:pt idx="43">
                  <c:v>1.0609550000000017E-3</c:v>
                </c:pt>
                <c:pt idx="44">
                  <c:v>1.414661E-3</c:v>
                </c:pt>
                <c:pt idx="45">
                  <c:v>5.3728200000000069E-4</c:v>
                </c:pt>
                <c:pt idx="46">
                  <c:v>4.1282700000000021E-4</c:v>
                </c:pt>
                <c:pt idx="47">
                  <c:v>4.5009600000000036E-4</c:v>
                </c:pt>
                <c:pt idx="48">
                  <c:v>2.7670700000000049E-4</c:v>
                </c:pt>
                <c:pt idx="49">
                  <c:v>6.8316400000000129E-4</c:v>
                </c:pt>
                <c:pt idx="50">
                  <c:v>3.1094000000000027E-4</c:v>
                </c:pt>
                <c:pt idx="51">
                  <c:v>8.1429900000000042E-4</c:v>
                </c:pt>
                <c:pt idx="52">
                  <c:v>1.0616689999999999E-3</c:v>
                </c:pt>
                <c:pt idx="53">
                  <c:v>8.8819700000000062E-4</c:v>
                </c:pt>
                <c:pt idx="54">
                  <c:v>5.0231700000000028E-4</c:v>
                </c:pt>
                <c:pt idx="55">
                  <c:v>1.3731410000000011E-3</c:v>
                </c:pt>
                <c:pt idx="56">
                  <c:v>3.3117500000000001E-4</c:v>
                </c:pt>
                <c:pt idx="57">
                  <c:v>2.8096900000000011E-4</c:v>
                </c:pt>
                <c:pt idx="58">
                  <c:v>5.9326000000000094E-4</c:v>
                </c:pt>
                <c:pt idx="59">
                  <c:v>3.8910500000000005E-4</c:v>
                </c:pt>
                <c:pt idx="60">
                  <c:v>8.7365400000000105E-4</c:v>
                </c:pt>
                <c:pt idx="61">
                  <c:v>5.6441200000000003E-4</c:v>
                </c:pt>
                <c:pt idx="62">
                  <c:v>7.9869000000000099E-4</c:v>
                </c:pt>
                <c:pt idx="63">
                  <c:v>1.015083000000001E-3</c:v>
                </c:pt>
                <c:pt idx="64">
                  <c:v>1.1463600000000001E-3</c:v>
                </c:pt>
                <c:pt idx="65">
                  <c:v>1.0360660000000011E-3</c:v>
                </c:pt>
                <c:pt idx="66">
                  <c:v>1.2924520000000017E-3</c:v>
                </c:pt>
                <c:pt idx="67">
                  <c:v>7.5108100000000023E-4</c:v>
                </c:pt>
                <c:pt idx="68">
                  <c:v>1.2542020000000011E-3</c:v>
                </c:pt>
                <c:pt idx="69">
                  <c:v>5.8213100000000049E-4</c:v>
                </c:pt>
                <c:pt idx="70">
                  <c:v>6.1134700000000004E-4</c:v>
                </c:pt>
                <c:pt idx="71">
                  <c:v>4.43867000000001E-4</c:v>
                </c:pt>
                <c:pt idx="72">
                  <c:v>2.3693499999999999E-4</c:v>
                </c:pt>
                <c:pt idx="73">
                  <c:v>1.7089000000000001E-4</c:v>
                </c:pt>
                <c:pt idx="74">
                  <c:v>1.4421000000000014E-4</c:v>
                </c:pt>
                <c:pt idx="75">
                  <c:v>6.1304200000000071E-4</c:v>
                </c:pt>
                <c:pt idx="76">
                  <c:v>5.4750000000000079E-4</c:v>
                </c:pt>
                <c:pt idx="77">
                  <c:v>4.2173300000000004E-4</c:v>
                </c:pt>
                <c:pt idx="78">
                  <c:v>5.1519800000000002E-4</c:v>
                </c:pt>
                <c:pt idx="79">
                  <c:v>6.5464300000000054E-4</c:v>
                </c:pt>
                <c:pt idx="80">
                  <c:v>3.5482000000000037E-4</c:v>
                </c:pt>
                <c:pt idx="81">
                  <c:v>8.6667900000000149E-4</c:v>
                </c:pt>
                <c:pt idx="82">
                  <c:v>5.9922500000000086E-4</c:v>
                </c:pt>
                <c:pt idx="83">
                  <c:v>1.1391530000000017E-3</c:v>
                </c:pt>
                <c:pt idx="84">
                  <c:v>6.5159000000000039E-4</c:v>
                </c:pt>
                <c:pt idx="85">
                  <c:v>1.8500700000000027E-4</c:v>
                </c:pt>
                <c:pt idx="86">
                  <c:v>8.0032400000000048E-4</c:v>
                </c:pt>
                <c:pt idx="87">
                  <c:v>9.9454400000000194E-4</c:v>
                </c:pt>
                <c:pt idx="88">
                  <c:v>6.9034400000000105E-4</c:v>
                </c:pt>
                <c:pt idx="89">
                  <c:v>4.5157800000000011E-4</c:v>
                </c:pt>
                <c:pt idx="90">
                  <c:v>4.490820000000005E-4</c:v>
                </c:pt>
                <c:pt idx="91">
                  <c:v>6.8564400000000055E-4</c:v>
                </c:pt>
                <c:pt idx="92">
                  <c:v>1.00697E-3</c:v>
                </c:pt>
                <c:pt idx="93">
                  <c:v>1.1904380000000011E-3</c:v>
                </c:pt>
                <c:pt idx="94">
                  <c:v>7.469710000000009E-4</c:v>
                </c:pt>
                <c:pt idx="95">
                  <c:v>8.6791000000000103E-4</c:v>
                </c:pt>
                <c:pt idx="96">
                  <c:v>1.0366970000000001E-3</c:v>
                </c:pt>
                <c:pt idx="97">
                  <c:v>2.5624310000000022E-3</c:v>
                </c:pt>
                <c:pt idx="98">
                  <c:v>1.6427010000000016E-3</c:v>
                </c:pt>
                <c:pt idx="99">
                  <c:v>2.5451689999999999E-3</c:v>
                </c:pt>
                <c:pt idx="100">
                  <c:v>1.5083310000000001E-3</c:v>
                </c:pt>
                <c:pt idx="101">
                  <c:v>7.1367200000000113E-4</c:v>
                </c:pt>
                <c:pt idx="102">
                  <c:v>1.0616530000000001E-3</c:v>
                </c:pt>
                <c:pt idx="103">
                  <c:v>8.6294100000000129E-4</c:v>
                </c:pt>
                <c:pt idx="104">
                  <c:v>6.141100000000005E-4</c:v>
                </c:pt>
                <c:pt idx="105">
                  <c:v>2.8667699999999999E-4</c:v>
                </c:pt>
                <c:pt idx="106">
                  <c:v>4.739730000000009E-4</c:v>
                </c:pt>
                <c:pt idx="107">
                  <c:v>2.9123249999999999E-3</c:v>
                </c:pt>
                <c:pt idx="108">
                  <c:v>4.8089049999999996E-3</c:v>
                </c:pt>
                <c:pt idx="109">
                  <c:v>2.395206E-3</c:v>
                </c:pt>
                <c:pt idx="110">
                  <c:v>2.0120989999999977E-3</c:v>
                </c:pt>
                <c:pt idx="111">
                  <c:v>1.8154740000000001E-3</c:v>
                </c:pt>
                <c:pt idx="112">
                  <c:v>1.43165E-3</c:v>
                </c:pt>
                <c:pt idx="113">
                  <c:v>1.23146E-3</c:v>
                </c:pt>
                <c:pt idx="114">
                  <c:v>2.2671740000000055E-3</c:v>
                </c:pt>
                <c:pt idx="115">
                  <c:v>2.2134010000000029E-3</c:v>
                </c:pt>
                <c:pt idx="116">
                  <c:v>1.7082790000000011E-3</c:v>
                </c:pt>
                <c:pt idx="117">
                  <c:v>1.220474E-3</c:v>
                </c:pt>
                <c:pt idx="118">
                  <c:v>6.8938500000000069E-4</c:v>
                </c:pt>
                <c:pt idx="119">
                  <c:v>7.7700100000000101E-4</c:v>
                </c:pt>
                <c:pt idx="120">
                  <c:v>3.6249200000000061E-4</c:v>
                </c:pt>
                <c:pt idx="121">
                  <c:v>7.4945300000000051E-4</c:v>
                </c:pt>
                <c:pt idx="122">
                  <c:v>6.0021700000000022E-4</c:v>
                </c:pt>
                <c:pt idx="123">
                  <c:v>5.2695400000000081E-4</c:v>
                </c:pt>
                <c:pt idx="124">
                  <c:v>7.0520200000000069E-4</c:v>
                </c:pt>
                <c:pt idx="125">
                  <c:v>5.6572200000000049E-4</c:v>
                </c:pt>
                <c:pt idx="126">
                  <c:v>7.7264000000000087E-4</c:v>
                </c:pt>
                <c:pt idx="127">
                  <c:v>1.6362990000000001E-3</c:v>
                </c:pt>
                <c:pt idx="128">
                  <c:v>3.6311540000000023E-3</c:v>
                </c:pt>
                <c:pt idx="129">
                  <c:v>3.5866530000000021E-3</c:v>
                </c:pt>
                <c:pt idx="130">
                  <c:v>1.8590830000000014E-3</c:v>
                </c:pt>
                <c:pt idx="131">
                  <c:v>1.795909E-3</c:v>
                </c:pt>
                <c:pt idx="132">
                  <c:v>1.6201400000000019E-3</c:v>
                </c:pt>
                <c:pt idx="133">
                  <c:v>8.1284700000000001E-4</c:v>
                </c:pt>
                <c:pt idx="134">
                  <c:v>5.7351300000000054E-4</c:v>
                </c:pt>
                <c:pt idx="135">
                  <c:v>8.3559800000000206E-4</c:v>
                </c:pt>
                <c:pt idx="136">
                  <c:v>1.1273749999999999E-3</c:v>
                </c:pt>
                <c:pt idx="137">
                  <c:v>9.3697900000000195E-4</c:v>
                </c:pt>
                <c:pt idx="138">
                  <c:v>1.3864160000000019E-3</c:v>
                </c:pt>
                <c:pt idx="139">
                  <c:v>2.1977850000000011E-3</c:v>
                </c:pt>
                <c:pt idx="140">
                  <c:v>1.9793520000000024E-3</c:v>
                </c:pt>
                <c:pt idx="141">
                  <c:v>3.0402190000000029E-3</c:v>
                </c:pt>
                <c:pt idx="142">
                  <c:v>3.9383789999999997E-3</c:v>
                </c:pt>
                <c:pt idx="143">
                  <c:v>3.9119180000000003E-3</c:v>
                </c:pt>
                <c:pt idx="144">
                  <c:v>4.3964099999999999E-3</c:v>
                </c:pt>
                <c:pt idx="145">
                  <c:v>3.5258180000000022E-3</c:v>
                </c:pt>
                <c:pt idx="146">
                  <c:v>3.5195010000000026E-3</c:v>
                </c:pt>
                <c:pt idx="147">
                  <c:v>4.1817020000000059E-3</c:v>
                </c:pt>
                <c:pt idx="148">
                  <c:v>2.5927519999999998E-3</c:v>
                </c:pt>
                <c:pt idx="149">
                  <c:v>2.4895450000000001E-3</c:v>
                </c:pt>
                <c:pt idx="150">
                  <c:v>5.1125010000000002E-3</c:v>
                </c:pt>
                <c:pt idx="151">
                  <c:v>4.7469579999999999E-3</c:v>
                </c:pt>
                <c:pt idx="152">
                  <c:v>4.9930570000000047E-3</c:v>
                </c:pt>
                <c:pt idx="153">
                  <c:v>4.7282380000000044E-3</c:v>
                </c:pt>
                <c:pt idx="154">
                  <c:v>3.7197790000000029E-3</c:v>
                </c:pt>
                <c:pt idx="155">
                  <c:v>4.9546560000000043E-3</c:v>
                </c:pt>
                <c:pt idx="156">
                  <c:v>7.4921840000000024E-3</c:v>
                </c:pt>
                <c:pt idx="157">
                  <c:v>7.0140890000000003E-3</c:v>
                </c:pt>
                <c:pt idx="158">
                  <c:v>5.4824959999999999E-3</c:v>
                </c:pt>
                <c:pt idx="159">
                  <c:v>4.2901670000000044E-3</c:v>
                </c:pt>
                <c:pt idx="160">
                  <c:v>3.4279500000000034E-3</c:v>
                </c:pt>
                <c:pt idx="161">
                  <c:v>2.491666E-3</c:v>
                </c:pt>
                <c:pt idx="162">
                  <c:v>3.1251590000000024E-3</c:v>
                </c:pt>
                <c:pt idx="163">
                  <c:v>5.2486830000000057E-3</c:v>
                </c:pt>
                <c:pt idx="164">
                  <c:v>5.8222550000000001E-3</c:v>
                </c:pt>
                <c:pt idx="165">
                  <c:v>6.9628470000000046E-3</c:v>
                </c:pt>
                <c:pt idx="166">
                  <c:v>5.0349729999999999E-3</c:v>
                </c:pt>
                <c:pt idx="167">
                  <c:v>5.9637830000000046E-3</c:v>
                </c:pt>
                <c:pt idx="168">
                  <c:v>5.1906600000000058E-3</c:v>
                </c:pt>
                <c:pt idx="169">
                  <c:v>3.9769610000000002E-3</c:v>
                </c:pt>
                <c:pt idx="170">
                  <c:v>4.7547889999999997E-3</c:v>
                </c:pt>
                <c:pt idx="171">
                  <c:v>5.0218889999999999E-3</c:v>
                </c:pt>
                <c:pt idx="172">
                  <c:v>1.8713190000000011E-3</c:v>
                </c:pt>
                <c:pt idx="173">
                  <c:v>3.3185500000000021E-3</c:v>
                </c:pt>
                <c:pt idx="174">
                  <c:v>3.584594000000006E-3</c:v>
                </c:pt>
                <c:pt idx="175">
                  <c:v>3.1693490000000023E-3</c:v>
                </c:pt>
                <c:pt idx="176">
                  <c:v>3.8373670000000034E-3</c:v>
                </c:pt>
                <c:pt idx="177">
                  <c:v>6.3424520000000045E-3</c:v>
                </c:pt>
                <c:pt idx="178">
                  <c:v>6.4203159999999997E-3</c:v>
                </c:pt>
                <c:pt idx="179">
                  <c:v>5.1756129999999999E-3</c:v>
                </c:pt>
                <c:pt idx="180">
                  <c:v>5.1760959999999998E-3</c:v>
                </c:pt>
                <c:pt idx="181">
                  <c:v>4.6473460000000001E-3</c:v>
                </c:pt>
                <c:pt idx="182">
                  <c:v>4.3230819999999955E-3</c:v>
                </c:pt>
                <c:pt idx="183">
                  <c:v>3.5187059999999999E-3</c:v>
                </c:pt>
                <c:pt idx="184">
                  <c:v>4.8250859999999949E-3</c:v>
                </c:pt>
                <c:pt idx="185">
                  <c:v>8.257772E-3</c:v>
                </c:pt>
                <c:pt idx="186">
                  <c:v>6.9511810000000077E-3</c:v>
                </c:pt>
                <c:pt idx="187">
                  <c:v>8.2290080000000012E-3</c:v>
                </c:pt>
                <c:pt idx="188">
                  <c:v>8.6763890000000048E-3</c:v>
                </c:pt>
                <c:pt idx="189">
                  <c:v>4.5783380000000047E-3</c:v>
                </c:pt>
                <c:pt idx="190">
                  <c:v>5.8176529999999999E-3</c:v>
                </c:pt>
                <c:pt idx="191">
                  <c:v>9.0591770000000068E-3</c:v>
                </c:pt>
                <c:pt idx="192">
                  <c:v>8.4753430000000067E-3</c:v>
                </c:pt>
                <c:pt idx="193">
                  <c:v>8.6254810000000095E-3</c:v>
                </c:pt>
                <c:pt idx="194">
                  <c:v>9.0389480000000015E-3</c:v>
                </c:pt>
                <c:pt idx="195">
                  <c:v>8.7725650000000047E-3</c:v>
                </c:pt>
                <c:pt idx="196">
                  <c:v>6.0260520000000057E-3</c:v>
                </c:pt>
                <c:pt idx="197">
                  <c:v>6.9317150000000058E-3</c:v>
                </c:pt>
                <c:pt idx="198">
                  <c:v>1.062305500000001E-2</c:v>
                </c:pt>
                <c:pt idx="199">
                  <c:v>9.2990220000000005E-3</c:v>
                </c:pt>
                <c:pt idx="200">
                  <c:v>9.7889130000000015E-3</c:v>
                </c:pt>
                <c:pt idx="201">
                  <c:v>1.0278335E-2</c:v>
                </c:pt>
                <c:pt idx="202">
                  <c:v>8.3663610000000027E-3</c:v>
                </c:pt>
                <c:pt idx="203">
                  <c:v>6.9424300000000046E-3</c:v>
                </c:pt>
                <c:pt idx="204">
                  <c:v>7.6186690000000059E-3</c:v>
                </c:pt>
                <c:pt idx="205">
                  <c:v>1.037599799999999E-2</c:v>
                </c:pt>
                <c:pt idx="206">
                  <c:v>8.9404710000000002E-3</c:v>
                </c:pt>
                <c:pt idx="207">
                  <c:v>9.8276000000000092E-3</c:v>
                </c:pt>
                <c:pt idx="208">
                  <c:v>9.8661920000000115E-3</c:v>
                </c:pt>
                <c:pt idx="209">
                  <c:v>8.2700070000000028E-3</c:v>
                </c:pt>
                <c:pt idx="210">
                  <c:v>6.4964860000000044E-3</c:v>
                </c:pt>
                <c:pt idx="211">
                  <c:v>8.1628750000000087E-3</c:v>
                </c:pt>
                <c:pt idx="212">
                  <c:v>1.2450095E-2</c:v>
                </c:pt>
                <c:pt idx="213">
                  <c:v>1.3120967000000001E-2</c:v>
                </c:pt>
                <c:pt idx="214">
                  <c:v>1.3110993999999996E-2</c:v>
                </c:pt>
                <c:pt idx="215">
                  <c:v>1.2107013999999998E-2</c:v>
                </c:pt>
                <c:pt idx="216">
                  <c:v>1.1476629000000011E-2</c:v>
                </c:pt>
                <c:pt idx="217">
                  <c:v>9.6310500000000004E-3</c:v>
                </c:pt>
                <c:pt idx="218">
                  <c:v>8.7517060000000067E-3</c:v>
                </c:pt>
                <c:pt idx="219">
                  <c:v>1.0891349999999999E-2</c:v>
                </c:pt>
                <c:pt idx="220">
                  <c:v>1.0480002E-2</c:v>
                </c:pt>
                <c:pt idx="221">
                  <c:v>9.2926390000000175E-3</c:v>
                </c:pt>
                <c:pt idx="222">
                  <c:v>6.7387950000000058E-3</c:v>
                </c:pt>
                <c:pt idx="223">
                  <c:v>6.4093200000000091E-3</c:v>
                </c:pt>
                <c:pt idx="224">
                  <c:v>3.0621740000000043E-3</c:v>
                </c:pt>
                <c:pt idx="225">
                  <c:v>4.6742920000000044E-3</c:v>
                </c:pt>
                <c:pt idx="226">
                  <c:v>7.4128420000000089E-3</c:v>
                </c:pt>
                <c:pt idx="227">
                  <c:v>6.7751859999999999E-3</c:v>
                </c:pt>
                <c:pt idx="228">
                  <c:v>8.8671240000000092E-3</c:v>
                </c:pt>
                <c:pt idx="229">
                  <c:v>1.0539231999999996E-2</c:v>
                </c:pt>
                <c:pt idx="230">
                  <c:v>9.1880840000000026E-3</c:v>
                </c:pt>
                <c:pt idx="231">
                  <c:v>7.3980900000000047E-3</c:v>
                </c:pt>
                <c:pt idx="232">
                  <c:v>6.8886120000000058E-3</c:v>
                </c:pt>
                <c:pt idx="233">
                  <c:v>8.6564050000000111E-3</c:v>
                </c:pt>
                <c:pt idx="234">
                  <c:v>1.0812637999999998E-2</c:v>
                </c:pt>
                <c:pt idx="235">
                  <c:v>1.064286800000001E-2</c:v>
                </c:pt>
                <c:pt idx="236">
                  <c:v>7.5121930000000047E-3</c:v>
                </c:pt>
                <c:pt idx="237">
                  <c:v>8.6262820000000007E-3</c:v>
                </c:pt>
                <c:pt idx="238">
                  <c:v>1.0178527E-2</c:v>
                </c:pt>
                <c:pt idx="239">
                  <c:v>8.974219000000009E-3</c:v>
                </c:pt>
                <c:pt idx="240">
                  <c:v>8.4511660000000047E-3</c:v>
                </c:pt>
                <c:pt idx="241">
                  <c:v>6.2650919999999999E-3</c:v>
                </c:pt>
                <c:pt idx="242">
                  <c:v>6.9307730000000107E-3</c:v>
                </c:pt>
                <c:pt idx="243">
                  <c:v>8.0204030000000006E-3</c:v>
                </c:pt>
                <c:pt idx="244">
                  <c:v>8.6112850000000015E-3</c:v>
                </c:pt>
                <c:pt idx="245">
                  <c:v>4.7076060000000048E-3</c:v>
                </c:pt>
                <c:pt idx="246">
                  <c:v>2.0231020000000023E-3</c:v>
                </c:pt>
                <c:pt idx="247">
                  <c:v>9.9462600000000041E-4</c:v>
                </c:pt>
                <c:pt idx="248">
                  <c:v>1.0483430000000011E-3</c:v>
                </c:pt>
                <c:pt idx="249">
                  <c:v>1.3257799999999999E-3</c:v>
                </c:pt>
                <c:pt idx="250">
                  <c:v>1.2458219999999989E-3</c:v>
                </c:pt>
                <c:pt idx="251">
                  <c:v>1.4941940000000001E-3</c:v>
                </c:pt>
                <c:pt idx="252">
                  <c:v>1.02727E-3</c:v>
                </c:pt>
                <c:pt idx="253">
                  <c:v>2.010689E-3</c:v>
                </c:pt>
                <c:pt idx="254">
                  <c:v>5.1599580000000001E-3</c:v>
                </c:pt>
                <c:pt idx="255">
                  <c:v>5.7995040000000013E-3</c:v>
                </c:pt>
                <c:pt idx="256">
                  <c:v>2.8680980000000012E-3</c:v>
                </c:pt>
                <c:pt idx="257">
                  <c:v>1.325126E-3</c:v>
                </c:pt>
                <c:pt idx="258">
                  <c:v>7.6797100000000086E-4</c:v>
                </c:pt>
                <c:pt idx="259">
                  <c:v>4.3193600000000077E-4</c:v>
                </c:pt>
                <c:pt idx="260">
                  <c:v>6.3267400000000071E-4</c:v>
                </c:pt>
                <c:pt idx="261">
                  <c:v>9.1195300000000159E-4</c:v>
                </c:pt>
                <c:pt idx="262">
                  <c:v>1.2121100000000011E-3</c:v>
                </c:pt>
                <c:pt idx="263">
                  <c:v>1.6854840000000016E-3</c:v>
                </c:pt>
                <c:pt idx="264">
                  <c:v>1.114629E-3</c:v>
                </c:pt>
                <c:pt idx="265">
                  <c:v>9.7315100000000001E-4</c:v>
                </c:pt>
                <c:pt idx="266">
                  <c:v>1.1820370000000017E-3</c:v>
                </c:pt>
                <c:pt idx="267">
                  <c:v>1.6670590000000016E-3</c:v>
                </c:pt>
                <c:pt idx="268">
                  <c:v>4.0225979999999996E-3</c:v>
                </c:pt>
                <c:pt idx="269">
                  <c:v>3.2557060000000023E-3</c:v>
                </c:pt>
                <c:pt idx="270">
                  <c:v>4.7487380000000058E-3</c:v>
                </c:pt>
                <c:pt idx="271">
                  <c:v>3.7341990000000049E-3</c:v>
                </c:pt>
                <c:pt idx="272">
                  <c:v>3.3543499999999998E-4</c:v>
                </c:pt>
                <c:pt idx="273">
                  <c:v>6.541510000000006E-4</c:v>
                </c:pt>
                <c:pt idx="274">
                  <c:v>1.4314800000000001E-4</c:v>
                </c:pt>
                <c:pt idx="275">
                  <c:v>6.2664800000000059E-4</c:v>
                </c:pt>
                <c:pt idx="276">
                  <c:v>5.6804600000000054E-4</c:v>
                </c:pt>
                <c:pt idx="277">
                  <c:v>3.3094599999999999E-4</c:v>
                </c:pt>
                <c:pt idx="278">
                  <c:v>7.8124900000000068E-4</c:v>
                </c:pt>
                <c:pt idx="279">
                  <c:v>1.2898409999999999E-3</c:v>
                </c:pt>
                <c:pt idx="280">
                  <c:v>1.8491870000000021E-3</c:v>
                </c:pt>
                <c:pt idx="281">
                  <c:v>8.0801200000000042E-4</c:v>
                </c:pt>
                <c:pt idx="282">
                  <c:v>1.155197000000001E-3</c:v>
                </c:pt>
                <c:pt idx="283">
                  <c:v>1.201978E-3</c:v>
                </c:pt>
                <c:pt idx="284">
                  <c:v>2.362266E-3</c:v>
                </c:pt>
                <c:pt idx="285">
                  <c:v>1.6809540000000019E-3</c:v>
                </c:pt>
                <c:pt idx="286">
                  <c:v>7.707140000000009E-4</c:v>
                </c:pt>
                <c:pt idx="287">
                  <c:v>3.9574100000000045E-4</c:v>
                </c:pt>
                <c:pt idx="288">
                  <c:v>1.2511810000000001E-3</c:v>
                </c:pt>
                <c:pt idx="289">
                  <c:v>2.6224310000000023E-3</c:v>
                </c:pt>
                <c:pt idx="290">
                  <c:v>4.4668200000000049E-4</c:v>
                </c:pt>
                <c:pt idx="291">
                  <c:v>4.5494100000000043E-4</c:v>
                </c:pt>
                <c:pt idx="292">
                  <c:v>1.4506600000000001E-4</c:v>
                </c:pt>
                <c:pt idx="293">
                  <c:v>2.3204800000000016E-4</c:v>
                </c:pt>
                <c:pt idx="294">
                  <c:v>1.1149200000000001E-4</c:v>
                </c:pt>
                <c:pt idx="295">
                  <c:v>1.7372600000000005E-4</c:v>
                </c:pt>
                <c:pt idx="296">
                  <c:v>6.5155900000000023E-4</c:v>
                </c:pt>
                <c:pt idx="297">
                  <c:v>9.9130500000000048E-4</c:v>
                </c:pt>
                <c:pt idx="298">
                  <c:v>7.406070000000012E-4</c:v>
                </c:pt>
                <c:pt idx="299">
                  <c:v>6.9944200000000053E-4</c:v>
                </c:pt>
                <c:pt idx="300">
                  <c:v>6.2973200000000069E-4</c:v>
                </c:pt>
                <c:pt idx="301">
                  <c:v>1.4498700000000001E-4</c:v>
                </c:pt>
                <c:pt idx="302">
                  <c:v>7.5974700000000103E-6</c:v>
                </c:pt>
                <c:pt idx="303">
                  <c:v>1.5600200000000019E-4</c:v>
                </c:pt>
                <c:pt idx="304">
                  <c:v>1.6792500000000027E-4</c:v>
                </c:pt>
                <c:pt idx="305">
                  <c:v>2.8012000000000002E-4</c:v>
                </c:pt>
                <c:pt idx="306">
                  <c:v>2.0812100000000021E-4</c:v>
                </c:pt>
                <c:pt idx="307">
                  <c:v>2.2196300000000012E-4</c:v>
                </c:pt>
                <c:pt idx="308">
                  <c:v>5.2412600000000136E-5</c:v>
                </c:pt>
                <c:pt idx="309">
                  <c:v>7.7694100000000072E-4</c:v>
                </c:pt>
                <c:pt idx="310">
                  <c:v>3.3239700000000039E-4</c:v>
                </c:pt>
                <c:pt idx="311">
                  <c:v>4.2790500000000088E-4</c:v>
                </c:pt>
                <c:pt idx="312">
                  <c:v>3.3832000000000041E-4</c:v>
                </c:pt>
                <c:pt idx="313">
                  <c:v>3.2153600000000036E-4</c:v>
                </c:pt>
                <c:pt idx="314">
                  <c:v>2.6199099999999999E-4</c:v>
                </c:pt>
                <c:pt idx="315">
                  <c:v>7.9263800000000113E-5</c:v>
                </c:pt>
                <c:pt idx="316">
                  <c:v>3.7453400000000048E-4</c:v>
                </c:pt>
                <c:pt idx="317">
                  <c:v>8.9452500000000105E-4</c:v>
                </c:pt>
                <c:pt idx="318">
                  <c:v>2.9827400000000012E-4</c:v>
                </c:pt>
                <c:pt idx="319">
                  <c:v>2.8561599999999998E-4</c:v>
                </c:pt>
                <c:pt idx="320">
                  <c:v>3.904250000000004E-4</c:v>
                </c:pt>
                <c:pt idx="321">
                  <c:v>2.9289000000000048E-5</c:v>
                </c:pt>
                <c:pt idx="322">
                  <c:v>7.5905700000000075E-5</c:v>
                </c:pt>
                <c:pt idx="323">
                  <c:v>1.2373900000000002E-4</c:v>
                </c:pt>
                <c:pt idx="324">
                  <c:v>6.4861600000000106E-4</c:v>
                </c:pt>
                <c:pt idx="325">
                  <c:v>4.6935299999999999E-4</c:v>
                </c:pt>
                <c:pt idx="326">
                  <c:v>3.1032200000000052E-4</c:v>
                </c:pt>
                <c:pt idx="327">
                  <c:v>5.8230800000000032E-5</c:v>
                </c:pt>
                <c:pt idx="328">
                  <c:v>1.1964900000000018E-4</c:v>
                </c:pt>
                <c:pt idx="329">
                  <c:v>9.6754200000000193E-5</c:v>
                </c:pt>
                <c:pt idx="330">
                  <c:v>3.2913500000000057E-5</c:v>
                </c:pt>
                <c:pt idx="331">
                  <c:v>6.7690000000000079E-4</c:v>
                </c:pt>
                <c:pt idx="332">
                  <c:v>5.4178900000000038E-5</c:v>
                </c:pt>
                <c:pt idx="333">
                  <c:v>2.3517100000000011E-4</c:v>
                </c:pt>
                <c:pt idx="334">
                  <c:v>7.7110800000000122E-5</c:v>
                </c:pt>
                <c:pt idx="335">
                  <c:v>2.9477700000000046E-4</c:v>
                </c:pt>
                <c:pt idx="336">
                  <c:v>2.1657800000000042E-4</c:v>
                </c:pt>
                <c:pt idx="337">
                  <c:v>1.3265500000000024E-4</c:v>
                </c:pt>
                <c:pt idx="338">
                  <c:v>3.902360000000004E-4</c:v>
                </c:pt>
                <c:pt idx="339">
                  <c:v>1.3795380000000011E-3</c:v>
                </c:pt>
                <c:pt idx="340">
                  <c:v>1.9127300000000012E-3</c:v>
                </c:pt>
                <c:pt idx="341">
                  <c:v>1.0782140000000001E-3</c:v>
                </c:pt>
                <c:pt idx="342">
                  <c:v>6.6601000000000019E-4</c:v>
                </c:pt>
                <c:pt idx="343">
                  <c:v>6.6645500000000004E-4</c:v>
                </c:pt>
                <c:pt idx="344">
                  <c:v>4.0416800000000048E-4</c:v>
                </c:pt>
                <c:pt idx="345">
                  <c:v>4.5998300000000034E-4</c:v>
                </c:pt>
                <c:pt idx="346">
                  <c:v>2.1211100000000029E-4</c:v>
                </c:pt>
                <c:pt idx="347">
                  <c:v>2.5168899999999998E-4</c:v>
                </c:pt>
                <c:pt idx="348">
                  <c:v>3.1885100000000053E-4</c:v>
                </c:pt>
                <c:pt idx="349">
                  <c:v>1.7138E-4</c:v>
                </c:pt>
                <c:pt idx="350">
                  <c:v>1.3018E-4</c:v>
                </c:pt>
                <c:pt idx="351">
                  <c:v>4.8926200000000086E-6</c:v>
                </c:pt>
                <c:pt idx="352">
                  <c:v>1.2028300000000001E-4</c:v>
                </c:pt>
                <c:pt idx="353">
                  <c:v>4.1068900000000043E-4</c:v>
                </c:pt>
                <c:pt idx="354">
                  <c:v>3.7003300000000073E-4</c:v>
                </c:pt>
                <c:pt idx="355">
                  <c:v>2.0047400000000021E-4</c:v>
                </c:pt>
                <c:pt idx="356">
                  <c:v>4.0596300000000078E-5</c:v>
                </c:pt>
                <c:pt idx="357">
                  <c:v>1.4039899999999998E-4</c:v>
                </c:pt>
                <c:pt idx="358">
                  <c:v>8.1249100000000001E-5</c:v>
                </c:pt>
                <c:pt idx="359">
                  <c:v>4.1799400000000058E-6</c:v>
                </c:pt>
                <c:pt idx="360">
                  <c:v>7.1349500000000032E-5</c:v>
                </c:pt>
                <c:pt idx="361">
                  <c:v>7.0725600000000108E-5</c:v>
                </c:pt>
                <c:pt idx="362">
                  <c:v>1.0997600000000001E-5</c:v>
                </c:pt>
                <c:pt idx="363">
                  <c:v>7.3252800000000065E-5</c:v>
                </c:pt>
                <c:pt idx="364">
                  <c:v>5.1728100000000004E-5</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Profiles'!$M$6:$M$371</c:f>
              <c:numCache>
                <c:formatCode>General</c:formatCode>
                <c:ptCount val="366"/>
                <c:pt idx="0">
                  <c:v>2.6252273155381151E-4</c:v>
                </c:pt>
                <c:pt idx="1">
                  <c:v>2.6030388846217718E-4</c:v>
                </c:pt>
                <c:pt idx="2">
                  <c:v>3.4957549814808157E-4</c:v>
                </c:pt>
                <c:pt idx="3">
                  <c:v>7.708087992352896E-4</c:v>
                </c:pt>
                <c:pt idx="4">
                  <c:v>5.6700770499382028E-4</c:v>
                </c:pt>
                <c:pt idx="5">
                  <c:v>4.8456972835392076E-4</c:v>
                </c:pt>
                <c:pt idx="6">
                  <c:v>4.2123657331118728E-4</c:v>
                </c:pt>
                <c:pt idx="7">
                  <c:v>3.8711108155163533E-4</c:v>
                </c:pt>
                <c:pt idx="8">
                  <c:v>3.705393466416161E-4</c:v>
                </c:pt>
                <c:pt idx="9">
                  <c:v>5.0367670900728332E-4</c:v>
                </c:pt>
                <c:pt idx="10">
                  <c:v>8.6485638801714359E-4</c:v>
                </c:pt>
                <c:pt idx="11">
                  <c:v>1.0234175117174462E-3</c:v>
                </c:pt>
                <c:pt idx="12">
                  <c:v>7.7764119678737972E-4</c:v>
                </c:pt>
                <c:pt idx="13">
                  <c:v>2.7061739409307698E-4</c:v>
                </c:pt>
                <c:pt idx="14">
                  <c:v>3.8339840399231531E-4</c:v>
                </c:pt>
                <c:pt idx="15">
                  <c:v>2.9230962741175003E-4</c:v>
                </c:pt>
                <c:pt idx="16">
                  <c:v>2.1709667238728928E-4</c:v>
                </c:pt>
                <c:pt idx="17">
                  <c:v>2.1772567457132158E-3</c:v>
                </c:pt>
                <c:pt idx="18">
                  <c:v>1.0132962844140799E-3</c:v>
                </c:pt>
                <c:pt idx="19">
                  <c:v>5.4839695251966225E-4</c:v>
                </c:pt>
                <c:pt idx="20">
                  <c:v>5.3837809383823845E-5</c:v>
                </c:pt>
                <c:pt idx="21">
                  <c:v>2.5373570311840377E-4</c:v>
                </c:pt>
                <c:pt idx="22">
                  <c:v>1.3712902301350847E-4</c:v>
                </c:pt>
                <c:pt idx="23">
                  <c:v>5.671479763671616E-6</c:v>
                </c:pt>
                <c:pt idx="24">
                  <c:v>4.4216241507611156E-5</c:v>
                </c:pt>
                <c:pt idx="25">
                  <c:v>4.5828170844518289E-4</c:v>
                </c:pt>
                <c:pt idx="26">
                  <c:v>5.8826171718416446E-4</c:v>
                </c:pt>
                <c:pt idx="27">
                  <c:v>7.9970908753516218E-4</c:v>
                </c:pt>
                <c:pt idx="28">
                  <c:v>2.5476428238301702E-4</c:v>
                </c:pt>
                <c:pt idx="29">
                  <c:v>4.8409324361210888E-5</c:v>
                </c:pt>
                <c:pt idx="30">
                  <c:v>1.2535441738732749E-4</c:v>
                </c:pt>
                <c:pt idx="31">
                  <c:v>2.3469817924169064E-4</c:v>
                </c:pt>
                <c:pt idx="32">
                  <c:v>3.3732652402213915E-4</c:v>
                </c:pt>
                <c:pt idx="33">
                  <c:v>4.5782981737182017E-4</c:v>
                </c:pt>
                <c:pt idx="34">
                  <c:v>5.6919475552425131E-4</c:v>
                </c:pt>
                <c:pt idx="35">
                  <c:v>5.1005952744986773E-4</c:v>
                </c:pt>
                <c:pt idx="36">
                  <c:v>5.1207300943435742E-4</c:v>
                </c:pt>
                <c:pt idx="37">
                  <c:v>4.8087597464692097E-4</c:v>
                </c:pt>
                <c:pt idx="38">
                  <c:v>4.7520486797794528E-4</c:v>
                </c:pt>
                <c:pt idx="39">
                  <c:v>8.4417801201333196E-4</c:v>
                </c:pt>
                <c:pt idx="40">
                  <c:v>1.0094039036533961E-3</c:v>
                </c:pt>
                <c:pt idx="41">
                  <c:v>9.3507101785535022E-4</c:v>
                </c:pt>
                <c:pt idx="42">
                  <c:v>2.1316593015221699E-4</c:v>
                </c:pt>
                <c:pt idx="43">
                  <c:v>1.4938502477562313E-4</c:v>
                </c:pt>
                <c:pt idx="44">
                  <c:v>6.1438714731713298E-5</c:v>
                </c:pt>
                <c:pt idx="45">
                  <c:v>2.2381547789500659E-4</c:v>
                </c:pt>
                <c:pt idx="46">
                  <c:v>4.3604991903203931E-4</c:v>
                </c:pt>
                <c:pt idx="47">
                  <c:v>2.8677304890430854E-4</c:v>
                </c:pt>
                <c:pt idx="48">
                  <c:v>3.1394188422885386E-4</c:v>
                </c:pt>
                <c:pt idx="49">
                  <c:v>3.7545285088928749E-4</c:v>
                </c:pt>
                <c:pt idx="50">
                  <c:v>3.0933844002304687E-5</c:v>
                </c:pt>
                <c:pt idx="51">
                  <c:v>5.6406908883660352E-5</c:v>
                </c:pt>
                <c:pt idx="52">
                  <c:v>4.5473111300819275E-4</c:v>
                </c:pt>
                <c:pt idx="53">
                  <c:v>2.1013411371650754E-4</c:v>
                </c:pt>
                <c:pt idx="54">
                  <c:v>3.0216917465768889E-4</c:v>
                </c:pt>
                <c:pt idx="55">
                  <c:v>6.2774782742937112E-4</c:v>
                </c:pt>
                <c:pt idx="56">
                  <c:v>9.6054766689231694E-4</c:v>
                </c:pt>
                <c:pt idx="57">
                  <c:v>6.3699558500103804E-5</c:v>
                </c:pt>
                <c:pt idx="58">
                  <c:v>1.6521575692018866E-4</c:v>
                </c:pt>
                <c:pt idx="59">
                  <c:v>1.7362715850801925E-4</c:v>
                </c:pt>
                <c:pt idx="60">
                  <c:v>7.0928072526556599E-4</c:v>
                </c:pt>
                <c:pt idx="61">
                  <c:v>8.604412343070322E-4</c:v>
                </c:pt>
                <c:pt idx="62">
                  <c:v>1.1755127942306889E-3</c:v>
                </c:pt>
                <c:pt idx="63">
                  <c:v>5.3358905642790402E-4</c:v>
                </c:pt>
                <c:pt idx="64">
                  <c:v>2.9064415715097605E-4</c:v>
                </c:pt>
                <c:pt idx="65">
                  <c:v>8.8103256915300025E-4</c:v>
                </c:pt>
                <c:pt idx="66">
                  <c:v>1.2353425656063306E-3</c:v>
                </c:pt>
                <c:pt idx="67">
                  <c:v>1.8735781338899513E-3</c:v>
                </c:pt>
                <c:pt idx="68">
                  <c:v>2.1809731970336452E-3</c:v>
                </c:pt>
                <c:pt idx="69">
                  <c:v>1.9048426009565863E-3</c:v>
                </c:pt>
                <c:pt idx="70">
                  <c:v>1.3732126770135843E-3</c:v>
                </c:pt>
                <c:pt idx="71">
                  <c:v>6.2206101408529644E-4</c:v>
                </c:pt>
                <c:pt idx="72">
                  <c:v>7.1650499457530674E-4</c:v>
                </c:pt>
                <c:pt idx="73">
                  <c:v>1.7774496063791838E-3</c:v>
                </c:pt>
                <c:pt idx="74">
                  <c:v>3.8003715289063227E-3</c:v>
                </c:pt>
                <c:pt idx="75">
                  <c:v>2.4437818720327849E-3</c:v>
                </c:pt>
                <c:pt idx="76">
                  <c:v>2.3092901942670689E-3</c:v>
                </c:pt>
                <c:pt idx="77">
                  <c:v>3.3560084484014996E-4</c:v>
                </c:pt>
                <c:pt idx="78">
                  <c:v>5.2337674508809722E-4</c:v>
                </c:pt>
                <c:pt idx="79">
                  <c:v>1.5220765007305523E-3</c:v>
                </c:pt>
                <c:pt idx="80">
                  <c:v>1.3648757659226528E-3</c:v>
                </c:pt>
                <c:pt idx="81">
                  <c:v>6.2026893016360433E-4</c:v>
                </c:pt>
                <c:pt idx="82">
                  <c:v>8.5753686946623327E-4</c:v>
                </c:pt>
                <c:pt idx="83">
                  <c:v>9.9093701894080195E-4</c:v>
                </c:pt>
                <c:pt idx="84">
                  <c:v>2.2948201568302352E-4</c:v>
                </c:pt>
                <c:pt idx="85">
                  <c:v>4.6575645273883341E-4</c:v>
                </c:pt>
                <c:pt idx="86">
                  <c:v>4.5149283453016715E-4</c:v>
                </c:pt>
                <c:pt idx="87">
                  <c:v>3.2560898965193778E-4</c:v>
                </c:pt>
                <c:pt idx="88">
                  <c:v>3.8780426091654201E-4</c:v>
                </c:pt>
                <c:pt idx="89">
                  <c:v>8.9028400874118245E-4</c:v>
                </c:pt>
                <c:pt idx="90">
                  <c:v>2.2706340240001783E-3</c:v>
                </c:pt>
                <c:pt idx="91">
                  <c:v>6.44369979053896E-4</c:v>
                </c:pt>
                <c:pt idx="92">
                  <c:v>6.4019062119208834E-4</c:v>
                </c:pt>
                <c:pt idx="93">
                  <c:v>5.8602290435179772E-4</c:v>
                </c:pt>
                <c:pt idx="94">
                  <c:v>2.1596746948297977E-3</c:v>
                </c:pt>
                <c:pt idx="95">
                  <c:v>2.1898658846638925E-3</c:v>
                </c:pt>
                <c:pt idx="96">
                  <c:v>2.7746789713567802E-3</c:v>
                </c:pt>
                <c:pt idx="97">
                  <c:v>2.1529286472929217E-3</c:v>
                </c:pt>
                <c:pt idx="98">
                  <c:v>9.3957154908793738E-4</c:v>
                </c:pt>
                <c:pt idx="99">
                  <c:v>9.1967494714872923E-4</c:v>
                </c:pt>
                <c:pt idx="100">
                  <c:v>1.229031607648846E-3</c:v>
                </c:pt>
                <c:pt idx="101">
                  <c:v>1.9669003348368576E-3</c:v>
                </c:pt>
                <c:pt idx="102">
                  <c:v>2.4604583609242761E-3</c:v>
                </c:pt>
                <c:pt idx="103">
                  <c:v>1.8181961283706967E-3</c:v>
                </c:pt>
                <c:pt idx="104">
                  <c:v>1.3399092474295686E-3</c:v>
                </c:pt>
                <c:pt idx="105">
                  <c:v>1.0970751205797206E-3</c:v>
                </c:pt>
                <c:pt idx="106">
                  <c:v>9.5932533527030026E-4</c:v>
                </c:pt>
                <c:pt idx="107">
                  <c:v>8.9657409786087861E-4</c:v>
                </c:pt>
                <c:pt idx="108">
                  <c:v>3.4427794245225612E-3</c:v>
                </c:pt>
                <c:pt idx="109">
                  <c:v>5.3525969986071694E-3</c:v>
                </c:pt>
                <c:pt idx="110">
                  <c:v>4.4150105518415486E-3</c:v>
                </c:pt>
                <c:pt idx="111">
                  <c:v>2.7955722315569651E-3</c:v>
                </c:pt>
                <c:pt idx="112">
                  <c:v>3.6995838376375025E-3</c:v>
                </c:pt>
                <c:pt idx="113">
                  <c:v>1.3917285411086545E-3</c:v>
                </c:pt>
                <c:pt idx="114">
                  <c:v>1.4259914968568594E-3</c:v>
                </c:pt>
                <c:pt idx="115">
                  <c:v>5.3378357699340314E-3</c:v>
                </c:pt>
                <c:pt idx="116">
                  <c:v>5.1703069849183773E-3</c:v>
                </c:pt>
                <c:pt idx="117">
                  <c:v>5.1516102065932417E-3</c:v>
                </c:pt>
                <c:pt idx="118">
                  <c:v>2.9612496044778532E-3</c:v>
                </c:pt>
                <c:pt idx="119">
                  <c:v>1.9511664054753129E-3</c:v>
                </c:pt>
                <c:pt idx="120">
                  <c:v>3.3520309531195149E-3</c:v>
                </c:pt>
                <c:pt idx="121">
                  <c:v>8.7052847329516009E-4</c:v>
                </c:pt>
                <c:pt idx="122">
                  <c:v>1.4559295266484875E-3</c:v>
                </c:pt>
                <c:pt idx="123">
                  <c:v>1.0668247921780452E-3</c:v>
                </c:pt>
                <c:pt idx="124">
                  <c:v>1.4796395050172815E-3</c:v>
                </c:pt>
                <c:pt idx="125">
                  <c:v>2.5287996578252075E-3</c:v>
                </c:pt>
                <c:pt idx="126">
                  <c:v>6.6132749388028592E-4</c:v>
                </c:pt>
                <c:pt idx="127">
                  <c:v>4.8845855554052677E-4</c:v>
                </c:pt>
                <c:pt idx="128">
                  <c:v>6.345044928743412E-4</c:v>
                </c:pt>
                <c:pt idx="129">
                  <c:v>2.0632896494242985E-3</c:v>
                </c:pt>
                <c:pt idx="130">
                  <c:v>5.3862192345513543E-3</c:v>
                </c:pt>
                <c:pt idx="131">
                  <c:v>5.26405648327019E-3</c:v>
                </c:pt>
                <c:pt idx="132">
                  <c:v>4.1651603669879281E-3</c:v>
                </c:pt>
                <c:pt idx="133">
                  <c:v>3.1146601681230398E-3</c:v>
                </c:pt>
                <c:pt idx="134">
                  <c:v>1.2505338990690671E-3</c:v>
                </c:pt>
                <c:pt idx="135">
                  <c:v>8.0869002123563579E-4</c:v>
                </c:pt>
                <c:pt idx="136">
                  <c:v>1.2269965045208701E-3</c:v>
                </c:pt>
                <c:pt idx="137">
                  <c:v>1.5435536174332062E-3</c:v>
                </c:pt>
                <c:pt idx="138">
                  <c:v>9.0343083219654213E-4</c:v>
                </c:pt>
                <c:pt idx="139">
                  <c:v>1.2996681953563881E-3</c:v>
                </c:pt>
                <c:pt idx="140">
                  <c:v>1.3961007155329681E-3</c:v>
                </c:pt>
                <c:pt idx="141">
                  <c:v>1.0260852244270309E-3</c:v>
                </c:pt>
                <c:pt idx="142">
                  <c:v>1.7754138365738009E-3</c:v>
                </c:pt>
                <c:pt idx="143">
                  <c:v>2.7425729433294796E-3</c:v>
                </c:pt>
                <c:pt idx="144">
                  <c:v>2.8939350886474334E-3</c:v>
                </c:pt>
                <c:pt idx="145">
                  <c:v>4.6596751791342407E-3</c:v>
                </c:pt>
                <c:pt idx="146">
                  <c:v>3.2575704341367244E-3</c:v>
                </c:pt>
                <c:pt idx="147">
                  <c:v>2.7998331564822974E-3</c:v>
                </c:pt>
                <c:pt idx="148">
                  <c:v>4.0180528345670008E-3</c:v>
                </c:pt>
                <c:pt idx="149">
                  <c:v>1.8310591246227859E-3</c:v>
                </c:pt>
                <c:pt idx="150">
                  <c:v>1.7917481915121301E-3</c:v>
                </c:pt>
                <c:pt idx="151">
                  <c:v>2.7121075655911621E-3</c:v>
                </c:pt>
                <c:pt idx="152">
                  <c:v>2.0625037957832546E-3</c:v>
                </c:pt>
                <c:pt idx="153">
                  <c:v>7.704443529959993E-4</c:v>
                </c:pt>
                <c:pt idx="154">
                  <c:v>9.3360471288323464E-4</c:v>
                </c:pt>
                <c:pt idx="155">
                  <c:v>6.0075730078830881E-4</c:v>
                </c:pt>
                <c:pt idx="156">
                  <c:v>1.0662600980638494E-3</c:v>
                </c:pt>
                <c:pt idx="157">
                  <c:v>5.4947402553201519E-3</c:v>
                </c:pt>
                <c:pt idx="158">
                  <c:v>4.2747803840581253E-3</c:v>
                </c:pt>
                <c:pt idx="159">
                  <c:v>3.417178008949241E-3</c:v>
                </c:pt>
                <c:pt idx="160">
                  <c:v>4.5170458778923785E-3</c:v>
                </c:pt>
                <c:pt idx="161">
                  <c:v>5.3238098497449876E-3</c:v>
                </c:pt>
                <c:pt idx="162">
                  <c:v>3.4298325981735453E-3</c:v>
                </c:pt>
                <c:pt idx="163">
                  <c:v>2.0318278825424935E-3</c:v>
                </c:pt>
                <c:pt idx="164">
                  <c:v>6.4853321738991372E-3</c:v>
                </c:pt>
                <c:pt idx="165">
                  <c:v>6.6520944511512187E-3</c:v>
                </c:pt>
                <c:pt idx="166">
                  <c:v>9.2198066075325508E-3</c:v>
                </c:pt>
                <c:pt idx="167">
                  <c:v>8.7803568783677566E-3</c:v>
                </c:pt>
                <c:pt idx="168">
                  <c:v>1.0809976670285423E-2</c:v>
                </c:pt>
                <c:pt idx="169">
                  <c:v>7.5633678256166771E-3</c:v>
                </c:pt>
                <c:pt idx="170">
                  <c:v>3.5745292354786443E-3</c:v>
                </c:pt>
                <c:pt idx="171">
                  <c:v>9.2409234432006288E-3</c:v>
                </c:pt>
                <c:pt idx="172">
                  <c:v>7.2659023291957526E-3</c:v>
                </c:pt>
                <c:pt idx="173">
                  <c:v>8.0451985740576243E-3</c:v>
                </c:pt>
                <c:pt idx="174">
                  <c:v>9.3466340333639309E-3</c:v>
                </c:pt>
                <c:pt idx="175">
                  <c:v>5.5305231315832806E-3</c:v>
                </c:pt>
                <c:pt idx="176">
                  <c:v>3.4731562748405555E-3</c:v>
                </c:pt>
                <c:pt idx="177">
                  <c:v>4.4906384615644038E-3</c:v>
                </c:pt>
                <c:pt idx="178">
                  <c:v>9.0776713081343347E-3</c:v>
                </c:pt>
                <c:pt idx="179">
                  <c:v>6.1195306650661131E-3</c:v>
                </c:pt>
                <c:pt idx="180">
                  <c:v>6.9123215188037239E-3</c:v>
                </c:pt>
                <c:pt idx="181">
                  <c:v>7.3316455475366431E-3</c:v>
                </c:pt>
                <c:pt idx="182">
                  <c:v>5.3368783783608086E-3</c:v>
                </c:pt>
                <c:pt idx="183">
                  <c:v>4.0441864299691505E-3</c:v>
                </c:pt>
                <c:pt idx="184">
                  <c:v>4.3505552196957779E-3</c:v>
                </c:pt>
                <c:pt idx="185">
                  <c:v>4.3316081009454974E-3</c:v>
                </c:pt>
                <c:pt idx="186">
                  <c:v>5.9827570728561118E-3</c:v>
                </c:pt>
                <c:pt idx="187">
                  <c:v>6.6710539554221907E-3</c:v>
                </c:pt>
                <c:pt idx="188">
                  <c:v>6.6620391006858414E-3</c:v>
                </c:pt>
                <c:pt idx="189">
                  <c:v>5.9464416620183804E-3</c:v>
                </c:pt>
                <c:pt idx="190">
                  <c:v>3.4723694609393942E-3</c:v>
                </c:pt>
                <c:pt idx="191">
                  <c:v>1.8565885573848721E-3</c:v>
                </c:pt>
                <c:pt idx="192">
                  <c:v>4.7335653483186798E-3</c:v>
                </c:pt>
                <c:pt idx="193">
                  <c:v>5.4875257231703639E-3</c:v>
                </c:pt>
                <c:pt idx="194">
                  <c:v>6.497022496821706E-3</c:v>
                </c:pt>
                <c:pt idx="195">
                  <c:v>6.1475711841608594E-3</c:v>
                </c:pt>
                <c:pt idx="196">
                  <c:v>5.3201708430974954E-3</c:v>
                </c:pt>
                <c:pt idx="197">
                  <c:v>4.2526957896772818E-3</c:v>
                </c:pt>
                <c:pt idx="198">
                  <c:v>2.8726930705341366E-3</c:v>
                </c:pt>
                <c:pt idx="199">
                  <c:v>8.0209961045729066E-3</c:v>
                </c:pt>
                <c:pt idx="200">
                  <c:v>9.0060642032598216E-3</c:v>
                </c:pt>
                <c:pt idx="201">
                  <c:v>9.3029020932378394E-3</c:v>
                </c:pt>
                <c:pt idx="202">
                  <c:v>1.1509195404676128E-2</c:v>
                </c:pt>
                <c:pt idx="203">
                  <c:v>1.2399245941765459E-2</c:v>
                </c:pt>
                <c:pt idx="204">
                  <c:v>7.6340463895357424E-3</c:v>
                </c:pt>
                <c:pt idx="205">
                  <c:v>9.0599380438052581E-3</c:v>
                </c:pt>
                <c:pt idx="206">
                  <c:v>8.4249623323290022E-3</c:v>
                </c:pt>
                <c:pt idx="207">
                  <c:v>7.0381243837838534E-3</c:v>
                </c:pt>
                <c:pt idx="208">
                  <c:v>6.4574246049588493E-3</c:v>
                </c:pt>
                <c:pt idx="209">
                  <c:v>6.0700461613010471E-3</c:v>
                </c:pt>
                <c:pt idx="210">
                  <c:v>4.3667798358628428E-3</c:v>
                </c:pt>
                <c:pt idx="211">
                  <c:v>2.7640916692652762E-3</c:v>
                </c:pt>
                <c:pt idx="212">
                  <c:v>2.2382272143679797E-3</c:v>
                </c:pt>
                <c:pt idx="213">
                  <c:v>7.0841447461043516E-3</c:v>
                </c:pt>
                <c:pt idx="214">
                  <c:v>1.1979785745700876E-2</c:v>
                </c:pt>
                <c:pt idx="215">
                  <c:v>1.2457909920656379E-2</c:v>
                </c:pt>
                <c:pt idx="216">
                  <c:v>1.0653677644196349E-2</c:v>
                </c:pt>
                <c:pt idx="217">
                  <c:v>9.0565520259436576E-3</c:v>
                </c:pt>
                <c:pt idx="218">
                  <c:v>6.8025246242657709E-3</c:v>
                </c:pt>
                <c:pt idx="219">
                  <c:v>6.3168135319553306E-3</c:v>
                </c:pt>
                <c:pt idx="220">
                  <c:v>7.9740718500121693E-3</c:v>
                </c:pt>
                <c:pt idx="221">
                  <c:v>1.0912341041393513E-2</c:v>
                </c:pt>
                <c:pt idx="222">
                  <c:v>1.0416474280857792E-2</c:v>
                </c:pt>
                <c:pt idx="223">
                  <c:v>1.3411976498409545E-2</c:v>
                </c:pt>
                <c:pt idx="224">
                  <c:v>9.6306720045588236E-3</c:v>
                </c:pt>
                <c:pt idx="225">
                  <c:v>3.0780982945984602E-3</c:v>
                </c:pt>
                <c:pt idx="226">
                  <c:v>1.0880983826655065E-3</c:v>
                </c:pt>
                <c:pt idx="227">
                  <c:v>1.5149699519720755E-3</c:v>
                </c:pt>
                <c:pt idx="228">
                  <c:v>2.8848941356312413E-3</c:v>
                </c:pt>
                <c:pt idx="229">
                  <c:v>3.4797145456514902E-3</c:v>
                </c:pt>
                <c:pt idx="230">
                  <c:v>2.7761483344821447E-3</c:v>
                </c:pt>
                <c:pt idx="231">
                  <c:v>2.1863415404144194E-3</c:v>
                </c:pt>
                <c:pt idx="232">
                  <c:v>5.0689866306325077E-4</c:v>
                </c:pt>
                <c:pt idx="233">
                  <c:v>5.355889969097939E-4</c:v>
                </c:pt>
                <c:pt idx="234">
                  <c:v>9.5060761070387746E-4</c:v>
                </c:pt>
                <c:pt idx="235">
                  <c:v>1.6984823462133473E-3</c:v>
                </c:pt>
                <c:pt idx="236">
                  <c:v>2.7870793179523711E-3</c:v>
                </c:pt>
                <c:pt idx="237">
                  <c:v>5.1383095457967183E-3</c:v>
                </c:pt>
                <c:pt idx="238">
                  <c:v>3.0740031338119742E-3</c:v>
                </c:pt>
                <c:pt idx="239">
                  <c:v>2.7448450900322851E-3</c:v>
                </c:pt>
                <c:pt idx="240">
                  <c:v>2.0226991360627572E-3</c:v>
                </c:pt>
                <c:pt idx="241">
                  <c:v>4.3063203418022659E-3</c:v>
                </c:pt>
                <c:pt idx="242">
                  <c:v>5.1271270108726435E-3</c:v>
                </c:pt>
                <c:pt idx="243">
                  <c:v>5.4147721961538388E-3</c:v>
                </c:pt>
                <c:pt idx="244">
                  <c:v>3.5282204403760758E-3</c:v>
                </c:pt>
                <c:pt idx="245">
                  <c:v>2.3231861979896803E-3</c:v>
                </c:pt>
                <c:pt idx="246">
                  <c:v>1.3561329889647949E-3</c:v>
                </c:pt>
                <c:pt idx="247">
                  <c:v>9.6456053889111006E-4</c:v>
                </c:pt>
                <c:pt idx="248">
                  <c:v>1.6252628850837237E-3</c:v>
                </c:pt>
                <c:pt idx="249">
                  <c:v>6.0647666572722254E-3</c:v>
                </c:pt>
                <c:pt idx="250">
                  <c:v>5.7909391135947431E-3</c:v>
                </c:pt>
                <c:pt idx="251">
                  <c:v>5.2234760128839321E-3</c:v>
                </c:pt>
                <c:pt idx="252">
                  <c:v>3.3831355093526306E-3</c:v>
                </c:pt>
                <c:pt idx="253">
                  <c:v>6.9586019097788983E-4</c:v>
                </c:pt>
                <c:pt idx="254">
                  <c:v>9.3050552533139523E-4</c:v>
                </c:pt>
                <c:pt idx="255">
                  <c:v>2.8870656568594612E-3</c:v>
                </c:pt>
                <c:pt idx="256">
                  <c:v>3.6791740470011611E-3</c:v>
                </c:pt>
                <c:pt idx="257">
                  <c:v>4.0796153800401842E-3</c:v>
                </c:pt>
                <c:pt idx="258">
                  <c:v>5.1454292079163404E-3</c:v>
                </c:pt>
                <c:pt idx="259">
                  <c:v>4.5680984375045504E-3</c:v>
                </c:pt>
                <c:pt idx="260">
                  <c:v>6.0989013357241519E-3</c:v>
                </c:pt>
                <c:pt idx="261">
                  <c:v>6.4860814214457519E-3</c:v>
                </c:pt>
                <c:pt idx="262">
                  <c:v>1.3307843364856461E-2</c:v>
                </c:pt>
                <c:pt idx="263">
                  <c:v>1.0225829221229287E-2</c:v>
                </c:pt>
                <c:pt idx="264">
                  <c:v>7.4224157807582193E-3</c:v>
                </c:pt>
                <c:pt idx="265">
                  <c:v>5.5893786242634455E-3</c:v>
                </c:pt>
                <c:pt idx="266">
                  <c:v>2.6190291239236263E-3</c:v>
                </c:pt>
                <c:pt idx="267">
                  <c:v>2.5235188754883357E-3</c:v>
                </c:pt>
                <c:pt idx="268">
                  <c:v>1.2136284297940675E-3</c:v>
                </c:pt>
                <c:pt idx="269">
                  <c:v>9.3865719184726764E-4</c:v>
                </c:pt>
                <c:pt idx="270">
                  <c:v>1.3395731074567771E-3</c:v>
                </c:pt>
                <c:pt idx="271">
                  <c:v>2.0082163155453292E-3</c:v>
                </c:pt>
                <c:pt idx="272">
                  <c:v>1.1927861000781376E-3</c:v>
                </c:pt>
                <c:pt idx="273">
                  <c:v>7.3413269757046013E-4</c:v>
                </c:pt>
                <c:pt idx="274">
                  <c:v>1.1015777007749843E-3</c:v>
                </c:pt>
                <c:pt idx="275">
                  <c:v>1.3520730703363789E-3</c:v>
                </c:pt>
                <c:pt idx="276">
                  <c:v>1.9761648388557287E-3</c:v>
                </c:pt>
                <c:pt idx="277">
                  <c:v>3.8555548156272859E-3</c:v>
                </c:pt>
                <c:pt idx="278">
                  <c:v>8.9503715688821796E-3</c:v>
                </c:pt>
                <c:pt idx="279">
                  <c:v>6.4957230936214475E-3</c:v>
                </c:pt>
                <c:pt idx="280">
                  <c:v>3.6668008629227528E-3</c:v>
                </c:pt>
                <c:pt idx="281">
                  <c:v>1.5257294525568676E-3</c:v>
                </c:pt>
                <c:pt idx="282">
                  <c:v>3.7285620354496102E-4</c:v>
                </c:pt>
                <c:pt idx="283">
                  <c:v>1.2570084009461354E-3</c:v>
                </c:pt>
                <c:pt idx="284">
                  <c:v>2.0081461492771281E-3</c:v>
                </c:pt>
                <c:pt idx="285">
                  <c:v>3.2450616148453088E-3</c:v>
                </c:pt>
                <c:pt idx="286">
                  <c:v>3.4587252961370486E-3</c:v>
                </c:pt>
                <c:pt idx="287">
                  <c:v>2.2022361023336452E-3</c:v>
                </c:pt>
                <c:pt idx="288">
                  <c:v>2.0795900833267605E-3</c:v>
                </c:pt>
                <c:pt idx="289">
                  <c:v>2.8452069823912802E-3</c:v>
                </c:pt>
                <c:pt idx="290">
                  <c:v>5.9859360537425832E-3</c:v>
                </c:pt>
                <c:pt idx="291">
                  <c:v>8.3807468737086346E-3</c:v>
                </c:pt>
                <c:pt idx="292">
                  <c:v>6.1370537425222312E-3</c:v>
                </c:pt>
                <c:pt idx="293">
                  <c:v>2.0658735503858699E-3</c:v>
                </c:pt>
                <c:pt idx="294">
                  <c:v>3.3350934936621473E-4</c:v>
                </c:pt>
                <c:pt idx="295">
                  <c:v>8.4892859620468283E-4</c:v>
                </c:pt>
                <c:pt idx="296">
                  <c:v>8.6517507205117713E-4</c:v>
                </c:pt>
                <c:pt idx="297">
                  <c:v>2.6735175187138712E-3</c:v>
                </c:pt>
                <c:pt idx="298">
                  <c:v>1.5784833178696122E-3</c:v>
                </c:pt>
                <c:pt idx="299">
                  <c:v>3.3500608173992171E-3</c:v>
                </c:pt>
                <c:pt idx="300">
                  <c:v>3.7395804943354352E-3</c:v>
                </c:pt>
                <c:pt idx="301">
                  <c:v>1.855094099053922E-3</c:v>
                </c:pt>
                <c:pt idx="302">
                  <c:v>1.2796780322766039E-3</c:v>
                </c:pt>
                <c:pt idx="303">
                  <c:v>2.6536791562451847E-3</c:v>
                </c:pt>
                <c:pt idx="304">
                  <c:v>2.2532822275913795E-3</c:v>
                </c:pt>
                <c:pt idx="305">
                  <c:v>4.2128619184769204E-3</c:v>
                </c:pt>
                <c:pt idx="306">
                  <c:v>5.4394100732658946E-3</c:v>
                </c:pt>
                <c:pt idx="307">
                  <c:v>3.8935721070984071E-3</c:v>
                </c:pt>
                <c:pt idx="308">
                  <c:v>2.883402503033896E-3</c:v>
                </c:pt>
                <c:pt idx="309">
                  <c:v>6.5565260121758532E-4</c:v>
                </c:pt>
                <c:pt idx="310">
                  <c:v>9.8399760437382802E-4</c:v>
                </c:pt>
                <c:pt idx="311">
                  <c:v>2.1663408817526727E-3</c:v>
                </c:pt>
                <c:pt idx="312">
                  <c:v>1.0626630982094206E-3</c:v>
                </c:pt>
                <c:pt idx="313">
                  <c:v>1.978065297612346E-3</c:v>
                </c:pt>
                <c:pt idx="314">
                  <c:v>7.7114530618647308E-4</c:v>
                </c:pt>
                <c:pt idx="315">
                  <c:v>4.5669886948526521E-4</c:v>
                </c:pt>
                <c:pt idx="316">
                  <c:v>7.7757537309679485E-4</c:v>
                </c:pt>
                <c:pt idx="317">
                  <c:v>5.4687802896270083E-4</c:v>
                </c:pt>
                <c:pt idx="318">
                  <c:v>1.9543671542966382E-3</c:v>
                </c:pt>
                <c:pt idx="319">
                  <c:v>1.8952737801076521E-3</c:v>
                </c:pt>
                <c:pt idx="320">
                  <c:v>1.1289334076121165E-3</c:v>
                </c:pt>
                <c:pt idx="321">
                  <c:v>5.0477720380375792E-4</c:v>
                </c:pt>
                <c:pt idx="322">
                  <c:v>6.1283394797852794E-4</c:v>
                </c:pt>
                <c:pt idx="323">
                  <c:v>1.4927985855508741E-3</c:v>
                </c:pt>
                <c:pt idx="324">
                  <c:v>1.2569792995597924E-3</c:v>
                </c:pt>
                <c:pt idx="325">
                  <c:v>1.639103309929139E-3</c:v>
                </c:pt>
                <c:pt idx="326">
                  <c:v>1.1073699164290257E-3</c:v>
                </c:pt>
                <c:pt idx="327">
                  <c:v>8.9076465257141709E-4</c:v>
                </c:pt>
                <c:pt idx="328">
                  <c:v>4.7995865711390344E-4</c:v>
                </c:pt>
                <c:pt idx="329">
                  <c:v>3.1969410535467185E-4</c:v>
                </c:pt>
                <c:pt idx="330">
                  <c:v>4.931824848681375E-4</c:v>
                </c:pt>
                <c:pt idx="331">
                  <c:v>2.895495034272104E-4</c:v>
                </c:pt>
                <c:pt idx="332">
                  <c:v>7.0306828877323541E-4</c:v>
                </c:pt>
                <c:pt idx="333">
                  <c:v>9.7243253729213284E-4</c:v>
                </c:pt>
                <c:pt idx="334">
                  <c:v>1.4211459875885825E-3</c:v>
                </c:pt>
                <c:pt idx="335">
                  <c:v>1.8583809043077467E-3</c:v>
                </c:pt>
                <c:pt idx="336">
                  <c:v>8.8948934150247098E-4</c:v>
                </c:pt>
                <c:pt idx="337">
                  <c:v>9.5865136110781241E-4</c:v>
                </c:pt>
                <c:pt idx="338">
                  <c:v>6.9785531181025691E-4</c:v>
                </c:pt>
                <c:pt idx="339">
                  <c:v>7.6829570675410012E-4</c:v>
                </c:pt>
                <c:pt idx="340">
                  <c:v>1.0944091815990212E-3</c:v>
                </c:pt>
                <c:pt idx="341">
                  <c:v>1.415621861881182E-3</c:v>
                </c:pt>
                <c:pt idx="342">
                  <c:v>2.8524824635353671E-3</c:v>
                </c:pt>
                <c:pt idx="343">
                  <c:v>2.7179934830608272E-3</c:v>
                </c:pt>
                <c:pt idx="344">
                  <c:v>7.1501187571548113E-4</c:v>
                </c:pt>
                <c:pt idx="345">
                  <c:v>2.8234444543619701E-4</c:v>
                </c:pt>
                <c:pt idx="346">
                  <c:v>4.7639847130831773E-4</c:v>
                </c:pt>
                <c:pt idx="347">
                  <c:v>1.1675223535542341E-3</c:v>
                </c:pt>
                <c:pt idx="348">
                  <c:v>1.3041089519255234E-3</c:v>
                </c:pt>
                <c:pt idx="349">
                  <c:v>1.8846785757481443E-3</c:v>
                </c:pt>
                <c:pt idx="350">
                  <c:v>1.4673401692235953E-3</c:v>
                </c:pt>
                <c:pt idx="351">
                  <c:v>1.0578964525971913E-3</c:v>
                </c:pt>
                <c:pt idx="352">
                  <c:v>3.3927817198277422E-3</c:v>
                </c:pt>
                <c:pt idx="353">
                  <c:v>3.0903264488170703E-3</c:v>
                </c:pt>
                <c:pt idx="354">
                  <c:v>6.6381564406355498E-4</c:v>
                </c:pt>
                <c:pt idx="355">
                  <c:v>3.205739972081972E-4</c:v>
                </c:pt>
                <c:pt idx="356">
                  <c:v>1.8162639443322477E-4</c:v>
                </c:pt>
                <c:pt idx="357">
                  <c:v>2.4479122260468871E-4</c:v>
                </c:pt>
                <c:pt idx="358">
                  <c:v>2.2317936978607876E-4</c:v>
                </c:pt>
                <c:pt idx="359">
                  <c:v>3.1022483351038393E-4</c:v>
                </c:pt>
                <c:pt idx="360">
                  <c:v>3.6594345607434011E-4</c:v>
                </c:pt>
                <c:pt idx="361">
                  <c:v>6.5485060052737751E-4</c:v>
                </c:pt>
                <c:pt idx="362">
                  <c:v>3.3774555218066081E-4</c:v>
                </c:pt>
                <c:pt idx="363">
                  <c:v>3.4572613337103224E-4</c:v>
                </c:pt>
                <c:pt idx="364">
                  <c:v>3.222005494106909E-4</c:v>
                </c:pt>
                <c:pt idx="365">
                  <c:v>4.8144671778825024E-5</c:v>
                </c:pt>
              </c:numCache>
            </c:numRef>
          </c:val>
        </c:ser>
        <c:marker val="1"/>
        <c:axId val="94107520"/>
        <c:axId val="94109056"/>
      </c:lineChart>
      <c:dateAx>
        <c:axId val="94107520"/>
        <c:scaling>
          <c:orientation val="minMax"/>
        </c:scaling>
        <c:axPos val="b"/>
        <c:numFmt formatCode="m/d/yyyy" sourceLinked="1"/>
        <c:tickLblPos val="nextTo"/>
        <c:crossAx val="94109056"/>
        <c:crosses val="autoZero"/>
        <c:auto val="1"/>
        <c:lblOffset val="100"/>
      </c:dateAx>
      <c:valAx>
        <c:axId val="94109056"/>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4107520"/>
        <c:crosses val="autoZero"/>
        <c:crossBetween val="between"/>
      </c:valAx>
    </c:plotArea>
    <c:legend>
      <c:legendPos val="b"/>
      <c:layout/>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WESTAR Gas 2016</a:t>
            </a:r>
            <a:r>
              <a:rPr lang="en-US" baseline="0" dirty="0"/>
              <a:t> Peak Temporal </a:t>
            </a:r>
            <a:r>
              <a:rPr lang="en-US" baseline="0" dirty="0" smtClean="0"/>
              <a:t>Profile</a:t>
            </a:r>
            <a:endParaRPr lang="en-US" dirty="0"/>
          </a:p>
        </c:rich>
      </c:tx>
      <c:layout/>
    </c:title>
    <c:plotArea>
      <c:layout/>
      <c:lineChart>
        <c:grouping val="standard"/>
        <c:ser>
          <c:idx val="0"/>
          <c:order val="0"/>
          <c:tx>
            <c:strRef>
              <c:f>'All Profiles'!$N$5</c:f>
              <c:strCache>
                <c:ptCount val="1"/>
                <c:pt idx="0">
                  <c:v>Gas</c:v>
                </c:pt>
              </c:strCache>
            </c:strRef>
          </c:tx>
          <c:spPr>
            <a:ln>
              <a:solidFill>
                <a:schemeClr val="accent3"/>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Profiles'!$N$6:$N$371</c:f>
              <c:numCache>
                <c:formatCode>General</c:formatCode>
                <c:ptCount val="366"/>
                <c:pt idx="0">
                  <c:v>5.4572081044679407E-4</c:v>
                </c:pt>
                <c:pt idx="1">
                  <c:v>2.4114007299706706E-4</c:v>
                </c:pt>
                <c:pt idx="2">
                  <c:v>6.4674487272329607E-4</c:v>
                </c:pt>
                <c:pt idx="3">
                  <c:v>1.020997825767703E-3</c:v>
                </c:pt>
                <c:pt idx="4">
                  <c:v>1.1353562719850201E-3</c:v>
                </c:pt>
                <c:pt idx="5">
                  <c:v>1.7678619044740351E-3</c:v>
                </c:pt>
                <c:pt idx="6">
                  <c:v>1.6676546206667831E-3</c:v>
                </c:pt>
                <c:pt idx="7">
                  <c:v>1.1641508084320573E-3</c:v>
                </c:pt>
                <c:pt idx="8">
                  <c:v>1.7442745020676302E-3</c:v>
                </c:pt>
                <c:pt idx="9">
                  <c:v>5.9571045125229633E-4</c:v>
                </c:pt>
                <c:pt idx="10">
                  <c:v>2.368084291632658E-3</c:v>
                </c:pt>
                <c:pt idx="11">
                  <c:v>2.4640847924703568E-3</c:v>
                </c:pt>
                <c:pt idx="12">
                  <c:v>1.1358095476118417E-3</c:v>
                </c:pt>
                <c:pt idx="13">
                  <c:v>1.1034914413983802E-3</c:v>
                </c:pt>
                <c:pt idx="14">
                  <c:v>1.5433333427829169E-3</c:v>
                </c:pt>
                <c:pt idx="15">
                  <c:v>1.1367457065741017E-3</c:v>
                </c:pt>
                <c:pt idx="16">
                  <c:v>6.7965072140426061E-4</c:v>
                </c:pt>
                <c:pt idx="17">
                  <c:v>1.1882658122721796E-3</c:v>
                </c:pt>
                <c:pt idx="18">
                  <c:v>3.0283632290307723E-3</c:v>
                </c:pt>
                <c:pt idx="19">
                  <c:v>2.3709385925491785E-3</c:v>
                </c:pt>
                <c:pt idx="20">
                  <c:v>2.5189862355319476E-3</c:v>
                </c:pt>
                <c:pt idx="21">
                  <c:v>1.135449025975965E-3</c:v>
                </c:pt>
                <c:pt idx="22">
                  <c:v>8.923037069009475E-4</c:v>
                </c:pt>
                <c:pt idx="23">
                  <c:v>7.8338664783747318E-4</c:v>
                </c:pt>
                <c:pt idx="24">
                  <c:v>1.3651735782461282E-3</c:v>
                </c:pt>
                <c:pt idx="25">
                  <c:v>1.8976638180576788E-3</c:v>
                </c:pt>
                <c:pt idx="26">
                  <c:v>1.9341128427465451E-3</c:v>
                </c:pt>
                <c:pt idx="27">
                  <c:v>1.1697626051991232E-3</c:v>
                </c:pt>
                <c:pt idx="28">
                  <c:v>8.8105071001509715E-4</c:v>
                </c:pt>
                <c:pt idx="29">
                  <c:v>9.8555932191097769E-4</c:v>
                </c:pt>
                <c:pt idx="30">
                  <c:v>2.4588387344506315E-3</c:v>
                </c:pt>
                <c:pt idx="31">
                  <c:v>3.4897247655531339E-3</c:v>
                </c:pt>
                <c:pt idx="32">
                  <c:v>3.4693089221411416E-3</c:v>
                </c:pt>
                <c:pt idx="33">
                  <c:v>1.9350835019620461E-3</c:v>
                </c:pt>
                <c:pt idx="34">
                  <c:v>2.1817152579525251E-3</c:v>
                </c:pt>
                <c:pt idx="35">
                  <c:v>1.2475632848143966E-3</c:v>
                </c:pt>
                <c:pt idx="36">
                  <c:v>8.9072274181190209E-4</c:v>
                </c:pt>
                <c:pt idx="37">
                  <c:v>1.2734044312900455E-3</c:v>
                </c:pt>
                <c:pt idx="38">
                  <c:v>2.232362302886693E-3</c:v>
                </c:pt>
                <c:pt idx="39">
                  <c:v>1.6900324225567528E-3</c:v>
                </c:pt>
                <c:pt idx="40">
                  <c:v>1.1552361834143415E-3</c:v>
                </c:pt>
                <c:pt idx="41">
                  <c:v>1.4249057419581941E-3</c:v>
                </c:pt>
                <c:pt idx="42">
                  <c:v>1.2332932708350646E-3</c:v>
                </c:pt>
                <c:pt idx="43">
                  <c:v>8.9242029852331262E-4</c:v>
                </c:pt>
                <c:pt idx="44">
                  <c:v>1.0671446312228651E-3</c:v>
                </c:pt>
                <c:pt idx="45">
                  <c:v>1.6187113472980067E-3</c:v>
                </c:pt>
                <c:pt idx="46">
                  <c:v>1.5618870981364192E-3</c:v>
                </c:pt>
                <c:pt idx="47">
                  <c:v>1.0433217976458197E-3</c:v>
                </c:pt>
                <c:pt idx="48">
                  <c:v>9.8364163675449434E-4</c:v>
                </c:pt>
                <c:pt idx="49">
                  <c:v>1.018427388607294E-3</c:v>
                </c:pt>
                <c:pt idx="50">
                  <c:v>7.42413666248123E-4</c:v>
                </c:pt>
                <c:pt idx="51">
                  <c:v>5.7256054090737917E-4</c:v>
                </c:pt>
                <c:pt idx="52">
                  <c:v>1.2910526932373909E-3</c:v>
                </c:pt>
                <c:pt idx="53">
                  <c:v>1.747585336300391E-3</c:v>
                </c:pt>
                <c:pt idx="54">
                  <c:v>1.1514419850063757E-3</c:v>
                </c:pt>
                <c:pt idx="55">
                  <c:v>1.5870813708742863E-3</c:v>
                </c:pt>
                <c:pt idx="56">
                  <c:v>1.0260703246737341E-3</c:v>
                </c:pt>
                <c:pt idx="57">
                  <c:v>5.8606957787235645E-4</c:v>
                </c:pt>
                <c:pt idx="58">
                  <c:v>7.5260546179045228E-4</c:v>
                </c:pt>
                <c:pt idx="59">
                  <c:v>1.26420575018031E-3</c:v>
                </c:pt>
                <c:pt idx="60">
                  <c:v>9.2292476128475213E-4</c:v>
                </c:pt>
                <c:pt idx="61">
                  <c:v>8.4592494434245836E-4</c:v>
                </c:pt>
                <c:pt idx="62">
                  <c:v>1.1726266070579323E-3</c:v>
                </c:pt>
                <c:pt idx="63">
                  <c:v>1.232402983986523E-3</c:v>
                </c:pt>
                <c:pt idx="64">
                  <c:v>1.4881187888864198E-3</c:v>
                </c:pt>
                <c:pt idx="65">
                  <c:v>1.984385902531376E-3</c:v>
                </c:pt>
                <c:pt idx="66">
                  <c:v>2.0679603738310262E-3</c:v>
                </c:pt>
                <c:pt idx="67">
                  <c:v>2.1521525919996065E-3</c:v>
                </c:pt>
                <c:pt idx="68">
                  <c:v>1.843722215316845E-3</c:v>
                </c:pt>
                <c:pt idx="69">
                  <c:v>1.4479071930252249E-3</c:v>
                </c:pt>
                <c:pt idx="70">
                  <c:v>1.2028467252234924E-3</c:v>
                </c:pt>
                <c:pt idx="71">
                  <c:v>1.0476698994227273E-3</c:v>
                </c:pt>
                <c:pt idx="72">
                  <c:v>1.3520831964447886E-3</c:v>
                </c:pt>
                <c:pt idx="73">
                  <c:v>1.669458418924587E-3</c:v>
                </c:pt>
                <c:pt idx="74">
                  <c:v>1.3964665941825273E-3</c:v>
                </c:pt>
                <c:pt idx="75">
                  <c:v>1.6040603399297424E-3</c:v>
                </c:pt>
                <c:pt idx="76">
                  <c:v>1.5855843724294537E-3</c:v>
                </c:pt>
                <c:pt idx="77">
                  <c:v>2.0090980011724597E-3</c:v>
                </c:pt>
                <c:pt idx="78">
                  <c:v>6.2164343812333303E-4</c:v>
                </c:pt>
                <c:pt idx="79">
                  <c:v>9.029815473001804E-4</c:v>
                </c:pt>
                <c:pt idx="80">
                  <c:v>1.9527223274289772E-3</c:v>
                </c:pt>
                <c:pt idx="81">
                  <c:v>1.3475572560802667E-3</c:v>
                </c:pt>
                <c:pt idx="82">
                  <c:v>2.1904693906772002E-3</c:v>
                </c:pt>
                <c:pt idx="83">
                  <c:v>2.4649123778133566E-3</c:v>
                </c:pt>
                <c:pt idx="84">
                  <c:v>1.7198184866651538E-3</c:v>
                </c:pt>
                <c:pt idx="85">
                  <c:v>1.2746141039324461E-3</c:v>
                </c:pt>
                <c:pt idx="86">
                  <c:v>1.081106691373786E-3</c:v>
                </c:pt>
                <c:pt idx="87">
                  <c:v>1.8978084907224041E-3</c:v>
                </c:pt>
                <c:pt idx="88">
                  <c:v>2.2114834829055911E-3</c:v>
                </c:pt>
                <c:pt idx="89">
                  <c:v>1.8783597603326361E-3</c:v>
                </c:pt>
                <c:pt idx="90">
                  <c:v>1.4664546373567937E-3</c:v>
                </c:pt>
                <c:pt idx="91">
                  <c:v>1.6348184096049924E-3</c:v>
                </c:pt>
                <c:pt idx="92">
                  <c:v>3.0708311775169417E-3</c:v>
                </c:pt>
                <c:pt idx="93">
                  <c:v>3.1031930281281545E-3</c:v>
                </c:pt>
                <c:pt idx="94">
                  <c:v>3.5110813960101375E-3</c:v>
                </c:pt>
                <c:pt idx="95">
                  <c:v>2.9720676511713817E-3</c:v>
                </c:pt>
                <c:pt idx="96">
                  <c:v>3.4087820865680869E-3</c:v>
                </c:pt>
                <c:pt idx="97">
                  <c:v>2.2251577604563049E-3</c:v>
                </c:pt>
                <c:pt idx="98">
                  <c:v>3.3482014690671569E-3</c:v>
                </c:pt>
                <c:pt idx="99">
                  <c:v>1.4153893339517948E-3</c:v>
                </c:pt>
                <c:pt idx="100">
                  <c:v>9.8851015141061035E-4</c:v>
                </c:pt>
                <c:pt idx="101">
                  <c:v>2.6872229939558438E-3</c:v>
                </c:pt>
                <c:pt idx="102">
                  <c:v>3.1187962064229014E-3</c:v>
                </c:pt>
                <c:pt idx="103">
                  <c:v>2.6338427476003293E-3</c:v>
                </c:pt>
                <c:pt idx="104">
                  <c:v>2.2595714865818158E-3</c:v>
                </c:pt>
                <c:pt idx="105">
                  <c:v>2.8274056370470417E-3</c:v>
                </c:pt>
                <c:pt idx="106">
                  <c:v>2.3804679712082768E-3</c:v>
                </c:pt>
                <c:pt idx="107">
                  <c:v>2.5410583675823982E-3</c:v>
                </c:pt>
                <c:pt idx="108">
                  <c:v>5.426910366743083E-3</c:v>
                </c:pt>
                <c:pt idx="109">
                  <c:v>5.0792430924686705E-3</c:v>
                </c:pt>
                <c:pt idx="110">
                  <c:v>3.2395752940203863E-3</c:v>
                </c:pt>
                <c:pt idx="111">
                  <c:v>2.8482100951582631E-3</c:v>
                </c:pt>
                <c:pt idx="112">
                  <c:v>2.4612637776866659E-3</c:v>
                </c:pt>
                <c:pt idx="113">
                  <c:v>6.2625686728335673E-4</c:v>
                </c:pt>
                <c:pt idx="114">
                  <c:v>8.136121754504052E-4</c:v>
                </c:pt>
                <c:pt idx="115">
                  <c:v>9.0736544759769788E-4</c:v>
                </c:pt>
                <c:pt idx="116">
                  <c:v>1.0778744263588607E-3</c:v>
                </c:pt>
                <c:pt idx="117">
                  <c:v>1.1189021635766129E-3</c:v>
                </c:pt>
                <c:pt idx="118">
                  <c:v>2.0126741267253541E-3</c:v>
                </c:pt>
                <c:pt idx="119">
                  <c:v>1.4588679114590501E-3</c:v>
                </c:pt>
                <c:pt idx="120">
                  <c:v>1.6296018631259317E-3</c:v>
                </c:pt>
                <c:pt idx="121">
                  <c:v>1.9092607716494519E-3</c:v>
                </c:pt>
                <c:pt idx="122">
                  <c:v>4.5976330327520401E-3</c:v>
                </c:pt>
                <c:pt idx="123">
                  <c:v>5.1722356039794973E-3</c:v>
                </c:pt>
                <c:pt idx="124">
                  <c:v>4.4612963624906608E-3</c:v>
                </c:pt>
                <c:pt idx="125">
                  <c:v>2.9211020258499646E-3</c:v>
                </c:pt>
                <c:pt idx="126">
                  <c:v>7.5744311855455789E-4</c:v>
                </c:pt>
                <c:pt idx="127">
                  <c:v>6.9480249934727545E-4</c:v>
                </c:pt>
                <c:pt idx="128">
                  <c:v>6.1129866340931319E-4</c:v>
                </c:pt>
                <c:pt idx="129">
                  <c:v>1.4014417110148607E-3</c:v>
                </c:pt>
                <c:pt idx="130">
                  <c:v>1.6156855548787876E-3</c:v>
                </c:pt>
                <c:pt idx="131">
                  <c:v>2.5410688619102993E-3</c:v>
                </c:pt>
                <c:pt idx="132">
                  <c:v>2.7719538127677986E-3</c:v>
                </c:pt>
                <c:pt idx="133">
                  <c:v>2.4088086429997781E-3</c:v>
                </c:pt>
                <c:pt idx="134">
                  <c:v>1.0156779828858198E-3</c:v>
                </c:pt>
                <c:pt idx="135">
                  <c:v>1.037526957200667E-3</c:v>
                </c:pt>
                <c:pt idx="136">
                  <c:v>2.4204970042311503E-3</c:v>
                </c:pt>
                <c:pt idx="137">
                  <c:v>2.6934688741229035E-3</c:v>
                </c:pt>
                <c:pt idx="138">
                  <c:v>3.5401368841984178E-3</c:v>
                </c:pt>
                <c:pt idx="139">
                  <c:v>2.0018770500850398E-3</c:v>
                </c:pt>
                <c:pt idx="140">
                  <c:v>1.3885751120408193E-3</c:v>
                </c:pt>
                <c:pt idx="141">
                  <c:v>9.0325751326312946E-4</c:v>
                </c:pt>
                <c:pt idx="142">
                  <c:v>8.8256457391473742E-4</c:v>
                </c:pt>
                <c:pt idx="143">
                  <c:v>2.8831519516412376E-3</c:v>
                </c:pt>
                <c:pt idx="144">
                  <c:v>1.5768025553552279E-3</c:v>
                </c:pt>
                <c:pt idx="145">
                  <c:v>2.0735400264597077E-3</c:v>
                </c:pt>
                <c:pt idx="146">
                  <c:v>1.9178250808553343E-3</c:v>
                </c:pt>
                <c:pt idx="147">
                  <c:v>2.2689777341977258E-3</c:v>
                </c:pt>
                <c:pt idx="148">
                  <c:v>1.5579853719356856E-3</c:v>
                </c:pt>
                <c:pt idx="149">
                  <c:v>6.8803084493761072E-4</c:v>
                </c:pt>
                <c:pt idx="150">
                  <c:v>1.1028410334883163E-3</c:v>
                </c:pt>
                <c:pt idx="151">
                  <c:v>2.3402683242152787E-3</c:v>
                </c:pt>
                <c:pt idx="152">
                  <c:v>2.214024408525337E-3</c:v>
                </c:pt>
                <c:pt idx="153">
                  <c:v>4.9007308723830832E-3</c:v>
                </c:pt>
                <c:pt idx="154">
                  <c:v>5.0050474008132692E-3</c:v>
                </c:pt>
                <c:pt idx="155">
                  <c:v>3.2653974473252621E-3</c:v>
                </c:pt>
                <c:pt idx="156">
                  <c:v>2.984371126673963E-3</c:v>
                </c:pt>
                <c:pt idx="157">
                  <c:v>4.7362410337971226E-3</c:v>
                </c:pt>
                <c:pt idx="158">
                  <c:v>2.785306901375528E-3</c:v>
                </c:pt>
                <c:pt idx="159">
                  <c:v>3.1607010434586027E-3</c:v>
                </c:pt>
                <c:pt idx="160">
                  <c:v>3.0809125001229343E-3</c:v>
                </c:pt>
                <c:pt idx="161">
                  <c:v>3.1124868794486591E-3</c:v>
                </c:pt>
                <c:pt idx="162">
                  <c:v>1.1009063626670841E-3</c:v>
                </c:pt>
                <c:pt idx="163">
                  <c:v>8.0908862726372167E-4</c:v>
                </c:pt>
                <c:pt idx="164">
                  <c:v>9.4918035557608159E-4</c:v>
                </c:pt>
                <c:pt idx="165">
                  <c:v>1.2170495057824838E-3</c:v>
                </c:pt>
                <c:pt idx="166">
                  <c:v>1.2089471032772304E-3</c:v>
                </c:pt>
                <c:pt idx="167">
                  <c:v>2.1516055886813151E-3</c:v>
                </c:pt>
                <c:pt idx="168">
                  <c:v>3.113361298584911E-3</c:v>
                </c:pt>
                <c:pt idx="169">
                  <c:v>4.6323078067867446E-3</c:v>
                </c:pt>
                <c:pt idx="170">
                  <c:v>9.1012444246621488E-3</c:v>
                </c:pt>
                <c:pt idx="171">
                  <c:v>1.6822396604253921E-2</c:v>
                </c:pt>
                <c:pt idx="172">
                  <c:v>1.3044555235168597E-2</c:v>
                </c:pt>
                <c:pt idx="173">
                  <c:v>7.9131567755444214E-3</c:v>
                </c:pt>
                <c:pt idx="174">
                  <c:v>4.6124089863336121E-3</c:v>
                </c:pt>
                <c:pt idx="175">
                  <c:v>3.245892506766798E-3</c:v>
                </c:pt>
                <c:pt idx="176">
                  <c:v>2.9856831220186593E-3</c:v>
                </c:pt>
                <c:pt idx="177">
                  <c:v>4.7589400366510664E-3</c:v>
                </c:pt>
                <c:pt idx="178">
                  <c:v>1.1905991918214393E-2</c:v>
                </c:pt>
                <c:pt idx="179">
                  <c:v>1.2763297883030513E-2</c:v>
                </c:pt>
                <c:pt idx="180">
                  <c:v>8.9586007835413747E-3</c:v>
                </c:pt>
                <c:pt idx="181">
                  <c:v>4.3523638925126703E-3</c:v>
                </c:pt>
                <c:pt idx="182">
                  <c:v>1.6808756947166385E-3</c:v>
                </c:pt>
                <c:pt idx="183">
                  <c:v>9.6616047864697718E-4</c:v>
                </c:pt>
                <c:pt idx="184">
                  <c:v>7.4425851620098628E-4</c:v>
                </c:pt>
                <c:pt idx="185">
                  <c:v>8.4924450581698018E-4</c:v>
                </c:pt>
                <c:pt idx="186">
                  <c:v>2.1635858076299161E-3</c:v>
                </c:pt>
                <c:pt idx="187">
                  <c:v>1.9267622091741184E-3</c:v>
                </c:pt>
                <c:pt idx="188">
                  <c:v>3.0317984805530974E-3</c:v>
                </c:pt>
                <c:pt idx="189">
                  <c:v>3.0670712750053195E-3</c:v>
                </c:pt>
                <c:pt idx="190">
                  <c:v>2.5394693844902464E-3</c:v>
                </c:pt>
                <c:pt idx="191">
                  <c:v>2.4783338177938839E-3</c:v>
                </c:pt>
                <c:pt idx="192">
                  <c:v>2.3648856252964094E-3</c:v>
                </c:pt>
                <c:pt idx="193">
                  <c:v>2.8383664516488192E-3</c:v>
                </c:pt>
                <c:pt idx="194">
                  <c:v>5.2347909702961928E-3</c:v>
                </c:pt>
                <c:pt idx="195">
                  <c:v>5.0112334044084142E-3</c:v>
                </c:pt>
                <c:pt idx="196">
                  <c:v>2.1053873544788493E-3</c:v>
                </c:pt>
                <c:pt idx="197">
                  <c:v>1.7471145581060715E-3</c:v>
                </c:pt>
                <c:pt idx="198">
                  <c:v>1.6182508590746891E-3</c:v>
                </c:pt>
                <c:pt idx="199">
                  <c:v>3.4351302665564416E-3</c:v>
                </c:pt>
                <c:pt idx="200">
                  <c:v>5.6534682886264379E-3</c:v>
                </c:pt>
                <c:pt idx="201">
                  <c:v>7.3893132488537247E-3</c:v>
                </c:pt>
                <c:pt idx="202">
                  <c:v>1.0955931710012703E-2</c:v>
                </c:pt>
                <c:pt idx="203">
                  <c:v>1.0259029575741324E-2</c:v>
                </c:pt>
                <c:pt idx="204">
                  <c:v>6.8015941381416312E-3</c:v>
                </c:pt>
                <c:pt idx="205">
                  <c:v>7.704722401675539E-3</c:v>
                </c:pt>
                <c:pt idx="206">
                  <c:v>1.1402365203335372E-2</c:v>
                </c:pt>
                <c:pt idx="207">
                  <c:v>1.4132399753874458E-2</c:v>
                </c:pt>
                <c:pt idx="208">
                  <c:v>1.7756411574121594E-2</c:v>
                </c:pt>
                <c:pt idx="209">
                  <c:v>1.6567754310195557E-2</c:v>
                </c:pt>
                <c:pt idx="210">
                  <c:v>1.4294732124533418E-2</c:v>
                </c:pt>
                <c:pt idx="211">
                  <c:v>5.1958465074294869E-3</c:v>
                </c:pt>
                <c:pt idx="212">
                  <c:v>3.1311478740910716E-3</c:v>
                </c:pt>
                <c:pt idx="213">
                  <c:v>5.3718747573656663E-3</c:v>
                </c:pt>
                <c:pt idx="214">
                  <c:v>4.746866979564562E-3</c:v>
                </c:pt>
                <c:pt idx="215">
                  <c:v>5.3148049433353588E-3</c:v>
                </c:pt>
                <c:pt idx="216">
                  <c:v>3.7569813860020736E-3</c:v>
                </c:pt>
                <c:pt idx="217">
                  <c:v>3.4766295272701544E-3</c:v>
                </c:pt>
                <c:pt idx="218">
                  <c:v>3.0892683532690738E-3</c:v>
                </c:pt>
                <c:pt idx="219">
                  <c:v>2.652211295496797E-3</c:v>
                </c:pt>
                <c:pt idx="220">
                  <c:v>3.7456660602614988E-3</c:v>
                </c:pt>
                <c:pt idx="221">
                  <c:v>3.5075219315551494E-3</c:v>
                </c:pt>
                <c:pt idx="222">
                  <c:v>5.2889574257328088E-3</c:v>
                </c:pt>
                <c:pt idx="223">
                  <c:v>5.5572924255259237E-3</c:v>
                </c:pt>
                <c:pt idx="224">
                  <c:v>7.2271646431325024E-3</c:v>
                </c:pt>
                <c:pt idx="225">
                  <c:v>7.5680506942858976E-3</c:v>
                </c:pt>
                <c:pt idx="226">
                  <c:v>9.2379045317924208E-3</c:v>
                </c:pt>
                <c:pt idx="227">
                  <c:v>1.4263342291510059E-2</c:v>
                </c:pt>
                <c:pt idx="228">
                  <c:v>1.5977270286679515E-2</c:v>
                </c:pt>
                <c:pt idx="229">
                  <c:v>1.2177426351036962E-2</c:v>
                </c:pt>
                <c:pt idx="230">
                  <c:v>1.1469785297695025E-2</c:v>
                </c:pt>
                <c:pt idx="231">
                  <c:v>6.1599599069388352E-3</c:v>
                </c:pt>
                <c:pt idx="232">
                  <c:v>3.4917724938244481E-3</c:v>
                </c:pt>
                <c:pt idx="233">
                  <c:v>2.8747608048562403E-3</c:v>
                </c:pt>
                <c:pt idx="234">
                  <c:v>3.4392957814530422E-3</c:v>
                </c:pt>
                <c:pt idx="235">
                  <c:v>2.6903433915991082E-3</c:v>
                </c:pt>
                <c:pt idx="236">
                  <c:v>2.7791490509487056E-3</c:v>
                </c:pt>
                <c:pt idx="237">
                  <c:v>3.0409384751693396E-3</c:v>
                </c:pt>
                <c:pt idx="238">
                  <c:v>1.6111214358368109E-3</c:v>
                </c:pt>
                <c:pt idx="239">
                  <c:v>2.344602469617965E-4</c:v>
                </c:pt>
                <c:pt idx="240">
                  <c:v>1.1277546039915349E-3</c:v>
                </c:pt>
                <c:pt idx="241">
                  <c:v>3.3677691592151411E-3</c:v>
                </c:pt>
                <c:pt idx="242">
                  <c:v>4.7239712771831623E-3</c:v>
                </c:pt>
                <c:pt idx="243">
                  <c:v>5.0045994745288487E-3</c:v>
                </c:pt>
                <c:pt idx="244">
                  <c:v>3.5312255889960826E-3</c:v>
                </c:pt>
                <c:pt idx="245">
                  <c:v>2.3909903200480388E-3</c:v>
                </c:pt>
                <c:pt idx="246">
                  <c:v>5.4956036406572878E-4</c:v>
                </c:pt>
                <c:pt idx="247">
                  <c:v>9.6076677877696961E-5</c:v>
                </c:pt>
                <c:pt idx="248">
                  <c:v>3.2843087070451061E-4</c:v>
                </c:pt>
                <c:pt idx="249">
                  <c:v>1.7921872877329663E-3</c:v>
                </c:pt>
                <c:pt idx="250">
                  <c:v>2.3089584548450664E-3</c:v>
                </c:pt>
                <c:pt idx="251">
                  <c:v>2.7901914881008354E-3</c:v>
                </c:pt>
                <c:pt idx="252">
                  <c:v>2.2290190119696996E-3</c:v>
                </c:pt>
                <c:pt idx="253">
                  <c:v>1.1663759425351969E-3</c:v>
                </c:pt>
                <c:pt idx="254">
                  <c:v>1.0366352158118315E-3</c:v>
                </c:pt>
                <c:pt idx="255">
                  <c:v>1.6486781951375929E-3</c:v>
                </c:pt>
                <c:pt idx="256">
                  <c:v>1.8343264019238671E-3</c:v>
                </c:pt>
                <c:pt idx="257">
                  <c:v>2.2940397279158473E-3</c:v>
                </c:pt>
                <c:pt idx="258">
                  <c:v>2.2051084972612451E-3</c:v>
                </c:pt>
                <c:pt idx="259">
                  <c:v>1.1176924308292414E-3</c:v>
                </c:pt>
                <c:pt idx="260">
                  <c:v>1.4298150678894858E-3</c:v>
                </c:pt>
                <c:pt idx="261">
                  <c:v>2.2449722055514244E-3</c:v>
                </c:pt>
                <c:pt idx="262">
                  <c:v>5.0038711946186112E-3</c:v>
                </c:pt>
                <c:pt idx="263">
                  <c:v>3.4713413837498728E-3</c:v>
                </c:pt>
                <c:pt idx="264">
                  <c:v>4.6288024608474691E-3</c:v>
                </c:pt>
                <c:pt idx="265">
                  <c:v>1.696281921043055E-3</c:v>
                </c:pt>
                <c:pt idx="266">
                  <c:v>9.5161384957101025E-4</c:v>
                </c:pt>
                <c:pt idx="267">
                  <c:v>1.6958932342178593E-3</c:v>
                </c:pt>
                <c:pt idx="268">
                  <c:v>2.7610290010435324E-3</c:v>
                </c:pt>
                <c:pt idx="269">
                  <c:v>8.7617127548788535E-3</c:v>
                </c:pt>
                <c:pt idx="270">
                  <c:v>7.2717258674368642E-3</c:v>
                </c:pt>
                <c:pt idx="271">
                  <c:v>4.1476386564970706E-3</c:v>
                </c:pt>
                <c:pt idx="272">
                  <c:v>4.7965391098512928E-3</c:v>
                </c:pt>
                <c:pt idx="273">
                  <c:v>2.0978042469003482E-3</c:v>
                </c:pt>
                <c:pt idx="274">
                  <c:v>1.6215051946348942E-3</c:v>
                </c:pt>
                <c:pt idx="275">
                  <c:v>6.4240969351511191E-4</c:v>
                </c:pt>
                <c:pt idx="276">
                  <c:v>1.4196100011696034E-3</c:v>
                </c:pt>
                <c:pt idx="277">
                  <c:v>1.6855238885917761E-3</c:v>
                </c:pt>
                <c:pt idx="278">
                  <c:v>1.6065245235227642E-3</c:v>
                </c:pt>
                <c:pt idx="279">
                  <c:v>1.2342636776096897E-3</c:v>
                </c:pt>
                <c:pt idx="280">
                  <c:v>1.6732698434171851E-3</c:v>
                </c:pt>
                <c:pt idx="281">
                  <c:v>2.375375854039775E-3</c:v>
                </c:pt>
                <c:pt idx="282">
                  <c:v>2.4489430400364718E-3</c:v>
                </c:pt>
                <c:pt idx="283">
                  <c:v>2.9042508760254212E-3</c:v>
                </c:pt>
                <c:pt idx="284">
                  <c:v>2.2413424303015911E-3</c:v>
                </c:pt>
                <c:pt idx="285">
                  <c:v>1.5999205018766716E-3</c:v>
                </c:pt>
                <c:pt idx="286">
                  <c:v>2.2946078160578981E-3</c:v>
                </c:pt>
                <c:pt idx="287">
                  <c:v>2.7759898254943022E-3</c:v>
                </c:pt>
                <c:pt idx="288">
                  <c:v>2.2470949328053103E-3</c:v>
                </c:pt>
                <c:pt idx="289">
                  <c:v>1.5856485645382734E-3</c:v>
                </c:pt>
                <c:pt idx="290">
                  <c:v>2.4456897382817652E-3</c:v>
                </c:pt>
                <c:pt idx="291">
                  <c:v>2.5719768934877041E-3</c:v>
                </c:pt>
                <c:pt idx="292">
                  <c:v>3.1853540709343786E-3</c:v>
                </c:pt>
                <c:pt idx="293">
                  <c:v>4.2914877028073176E-3</c:v>
                </c:pt>
                <c:pt idx="294">
                  <c:v>2.9051947164029524E-3</c:v>
                </c:pt>
                <c:pt idx="295">
                  <c:v>2.3112340049977176E-3</c:v>
                </c:pt>
                <c:pt idx="296">
                  <c:v>1.2280815928586409E-3</c:v>
                </c:pt>
                <c:pt idx="297">
                  <c:v>2.548371074918245E-3</c:v>
                </c:pt>
                <c:pt idx="298">
                  <c:v>3.0305082432078305E-3</c:v>
                </c:pt>
                <c:pt idx="299">
                  <c:v>2.9587181568409096E-3</c:v>
                </c:pt>
                <c:pt idx="300">
                  <c:v>3.2462876608868518E-3</c:v>
                </c:pt>
                <c:pt idx="301">
                  <c:v>1.5656082088998874E-3</c:v>
                </c:pt>
                <c:pt idx="302">
                  <c:v>7.9108176703956415E-4</c:v>
                </c:pt>
                <c:pt idx="303">
                  <c:v>7.9802937274076101E-4</c:v>
                </c:pt>
                <c:pt idx="304">
                  <c:v>5.6413009749247181E-4</c:v>
                </c:pt>
                <c:pt idx="305">
                  <c:v>7.4891895946917338E-4</c:v>
                </c:pt>
                <c:pt idx="306">
                  <c:v>2.0264099157031854E-3</c:v>
                </c:pt>
                <c:pt idx="307">
                  <c:v>1.6508493669979451E-3</c:v>
                </c:pt>
                <c:pt idx="308">
                  <c:v>1.2793973777189679E-3</c:v>
                </c:pt>
                <c:pt idx="309">
                  <c:v>1.1951070081330645E-3</c:v>
                </c:pt>
                <c:pt idx="310">
                  <c:v>1.978476694347777E-3</c:v>
                </c:pt>
                <c:pt idx="311">
                  <c:v>2.8229654784968521E-3</c:v>
                </c:pt>
                <c:pt idx="312">
                  <c:v>3.3512207701495316E-3</c:v>
                </c:pt>
                <c:pt idx="313">
                  <c:v>3.9189301547163631E-3</c:v>
                </c:pt>
                <c:pt idx="314">
                  <c:v>2.8703548580554334E-3</c:v>
                </c:pt>
                <c:pt idx="315">
                  <c:v>1.7854171119055836E-3</c:v>
                </c:pt>
                <c:pt idx="316">
                  <c:v>9.6131259201684047E-4</c:v>
                </c:pt>
                <c:pt idx="317">
                  <c:v>1.1376144758430959E-3</c:v>
                </c:pt>
                <c:pt idx="318">
                  <c:v>2.2386827252385434E-3</c:v>
                </c:pt>
                <c:pt idx="319">
                  <c:v>2.0826135449782397E-3</c:v>
                </c:pt>
                <c:pt idx="320">
                  <c:v>1.9698816955438041E-3</c:v>
                </c:pt>
                <c:pt idx="321">
                  <c:v>2.1312449576955028E-3</c:v>
                </c:pt>
                <c:pt idx="322">
                  <c:v>1.5143330309578356E-3</c:v>
                </c:pt>
                <c:pt idx="323">
                  <c:v>7.2190004406962722E-4</c:v>
                </c:pt>
                <c:pt idx="324">
                  <c:v>5.1051841093638036E-4</c:v>
                </c:pt>
                <c:pt idx="325">
                  <c:v>9.7226986042534111E-4</c:v>
                </c:pt>
                <c:pt idx="326">
                  <c:v>1.1386624661140347E-3</c:v>
                </c:pt>
                <c:pt idx="327">
                  <c:v>7.9937116812998314E-4</c:v>
                </c:pt>
                <c:pt idx="328">
                  <c:v>5.0136621501106521E-4</c:v>
                </c:pt>
                <c:pt idx="329">
                  <c:v>8.0481999627921117E-4</c:v>
                </c:pt>
                <c:pt idx="330">
                  <c:v>8.2203720941793998E-4</c:v>
                </c:pt>
                <c:pt idx="331">
                  <c:v>9.7531468207831724E-4</c:v>
                </c:pt>
                <c:pt idx="332">
                  <c:v>1.7687678065939929E-3</c:v>
                </c:pt>
                <c:pt idx="333">
                  <c:v>3.0942446120958522E-3</c:v>
                </c:pt>
                <c:pt idx="334">
                  <c:v>1.837277399717418E-3</c:v>
                </c:pt>
                <c:pt idx="335">
                  <c:v>1.9127969875017323E-3</c:v>
                </c:pt>
                <c:pt idx="336">
                  <c:v>3.5126358908700406E-3</c:v>
                </c:pt>
                <c:pt idx="337">
                  <c:v>7.6033903615286419E-4</c:v>
                </c:pt>
                <c:pt idx="338">
                  <c:v>4.2954647285154703E-4</c:v>
                </c:pt>
                <c:pt idx="339">
                  <c:v>1.4972780411353066E-3</c:v>
                </c:pt>
                <c:pt idx="340">
                  <c:v>2.0509830155887878E-3</c:v>
                </c:pt>
                <c:pt idx="341">
                  <c:v>4.1513466403349164E-3</c:v>
                </c:pt>
                <c:pt idx="342">
                  <c:v>2.7061527419647074E-3</c:v>
                </c:pt>
                <c:pt idx="343">
                  <c:v>1.673602259968714E-3</c:v>
                </c:pt>
                <c:pt idx="344">
                  <c:v>6.1470828617208673E-4</c:v>
                </c:pt>
                <c:pt idx="345">
                  <c:v>1.0510480872857706E-3</c:v>
                </c:pt>
                <c:pt idx="346">
                  <c:v>2.2060196765976391E-3</c:v>
                </c:pt>
                <c:pt idx="347">
                  <c:v>1.9294277203773451E-3</c:v>
                </c:pt>
                <c:pt idx="348">
                  <c:v>1.8425066884502879E-3</c:v>
                </c:pt>
                <c:pt idx="349">
                  <c:v>1.4990962886280925E-3</c:v>
                </c:pt>
                <c:pt idx="350">
                  <c:v>1.2081089033963868E-3</c:v>
                </c:pt>
                <c:pt idx="351">
                  <c:v>3.3069050866719016E-3</c:v>
                </c:pt>
                <c:pt idx="352">
                  <c:v>2.8303064592109651E-3</c:v>
                </c:pt>
                <c:pt idx="353">
                  <c:v>1.8466042606878901E-3</c:v>
                </c:pt>
                <c:pt idx="354">
                  <c:v>1.1433899504666562E-3</c:v>
                </c:pt>
                <c:pt idx="355">
                  <c:v>2.066049372347297E-3</c:v>
                </c:pt>
                <c:pt idx="356">
                  <c:v>9.8654646190947382E-4</c:v>
                </c:pt>
                <c:pt idx="357">
                  <c:v>6.9722894903962633E-4</c:v>
                </c:pt>
                <c:pt idx="358">
                  <c:v>3.8786789496794076E-4</c:v>
                </c:pt>
                <c:pt idx="359">
                  <c:v>3.9816220554847345E-4</c:v>
                </c:pt>
                <c:pt idx="360">
                  <c:v>8.9510456247742984E-4</c:v>
                </c:pt>
                <c:pt idx="361">
                  <c:v>8.4188918405683191E-4</c:v>
                </c:pt>
                <c:pt idx="362">
                  <c:v>4.8023135987533338E-4</c:v>
                </c:pt>
                <c:pt idx="363">
                  <c:v>5.8229101877779353E-4</c:v>
                </c:pt>
                <c:pt idx="364">
                  <c:v>7.4050003216667183E-4</c:v>
                </c:pt>
                <c:pt idx="365">
                  <c:v>4.3014689746789038E-4</c:v>
                </c:pt>
              </c:numCache>
            </c:numRef>
          </c:val>
        </c:ser>
        <c:marker val="1"/>
        <c:axId val="94132864"/>
        <c:axId val="94142848"/>
      </c:lineChart>
      <c:dateAx>
        <c:axId val="94132864"/>
        <c:scaling>
          <c:orientation val="minMax"/>
        </c:scaling>
        <c:axPos val="b"/>
        <c:numFmt formatCode="m/d/yyyy" sourceLinked="1"/>
        <c:tickLblPos val="nextTo"/>
        <c:crossAx val="94142848"/>
        <c:crosses val="autoZero"/>
        <c:auto val="1"/>
        <c:lblOffset val="100"/>
      </c:dateAx>
      <c:valAx>
        <c:axId val="94142848"/>
        <c:scaling>
          <c:orientation val="minMax"/>
        </c:scaling>
        <c:axPos val="l"/>
        <c:majorGridlines/>
        <c:title>
          <c:tx>
            <c:rich>
              <a:bodyPr rot="-5400000" vert="horz"/>
              <a:lstStyle/>
              <a:p>
                <a:pPr>
                  <a:defRPr/>
                </a:pPr>
                <a:r>
                  <a:rPr lang="en-US"/>
                  <a:t>Heat Input Distribution (Fraction</a:t>
                </a:r>
                <a:r>
                  <a:rPr lang="en-US" baseline="0"/>
                  <a:t> of Annual Value)</a:t>
                </a:r>
                <a:endParaRPr lang="en-US"/>
              </a:p>
            </c:rich>
          </c:tx>
          <c:layout/>
        </c:title>
        <c:numFmt formatCode="General" sourceLinked="1"/>
        <c:tickLblPos val="nextTo"/>
        <c:crossAx val="94132864"/>
        <c:crosses val="autoZero"/>
        <c:crossBetween val="between"/>
      </c:valAx>
    </c:plotArea>
    <c:legend>
      <c:legendPos val="b"/>
      <c:layout/>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800"/>
            </a:pPr>
            <a:r>
              <a:rPr lang="en-US" sz="2800" dirty="0"/>
              <a:t>Small EGU Annual NOx </a:t>
            </a:r>
            <a:r>
              <a:rPr lang="en-US" sz="2800" dirty="0" smtClean="0"/>
              <a:t>Emissions</a:t>
            </a:r>
            <a:br>
              <a:rPr lang="en-US" sz="2800" dirty="0" smtClean="0"/>
            </a:br>
            <a:r>
              <a:rPr lang="en-US" sz="2800" dirty="0" smtClean="0"/>
              <a:t>State-Confirmed </a:t>
            </a:r>
            <a:r>
              <a:rPr lang="en-US" sz="2800" dirty="0"/>
              <a:t>Units</a:t>
            </a:r>
          </a:p>
        </c:rich>
      </c:tx>
      <c:layout/>
    </c:title>
    <c:plotArea>
      <c:layout/>
      <c:barChart>
        <c:barDir val="col"/>
        <c:grouping val="clustered"/>
        <c:ser>
          <c:idx val="0"/>
          <c:order val="0"/>
          <c:tx>
            <c:strRef>
              <c:f>'Confirmed small EGUs -statesum'!$C$1</c:f>
              <c:strCache>
                <c:ptCount val="1"/>
                <c:pt idx="0">
                  <c:v>2011 platform</c:v>
                </c:pt>
              </c:strCache>
            </c:strRef>
          </c:tx>
          <c:cat>
            <c:multiLvlStrRef>
              <c:f>'Confirmed small EGUs -statesum'!$A$2:$B$14</c:f>
              <c:multiLvlStrCache>
                <c:ptCount val="13"/>
                <c:lvl>
                  <c:pt idx="0">
                    <c:v>AR</c:v>
                  </c:pt>
                  <c:pt idx="1">
                    <c:v>IA</c:v>
                  </c:pt>
                  <c:pt idx="2">
                    <c:v>MO</c:v>
                  </c:pt>
                  <c:pt idx="3">
                    <c:v>CT</c:v>
                  </c:pt>
                  <c:pt idx="4">
                    <c:v>MA</c:v>
                  </c:pt>
                  <c:pt idx="5">
                    <c:v>MD</c:v>
                  </c:pt>
                  <c:pt idx="6">
                    <c:v>ME</c:v>
                  </c:pt>
                  <c:pt idx="7">
                    <c:v>NH</c:v>
                  </c:pt>
                  <c:pt idx="8">
                    <c:v>NJ</c:v>
                  </c:pt>
                  <c:pt idx="9">
                    <c:v>NY</c:v>
                  </c:pt>
                  <c:pt idx="10">
                    <c:v>PA</c:v>
                  </c:pt>
                  <c:pt idx="11">
                    <c:v>VA</c:v>
                  </c:pt>
                  <c:pt idx="12">
                    <c:v>GA</c:v>
                  </c:pt>
                </c:lvl>
                <c:lvl>
                  <c:pt idx="0">
                    <c:v>CenSARA</c:v>
                  </c:pt>
                  <c:pt idx="3">
                    <c:v>MANE-VU</c:v>
                  </c:pt>
                  <c:pt idx="12">
                    <c:v>SESARM</c:v>
                  </c:pt>
                </c:lvl>
              </c:multiLvlStrCache>
            </c:multiLvlStrRef>
          </c:cat>
          <c:val>
            <c:numRef>
              <c:f>'Confirmed small EGUs -statesum'!$C$2:$C$14</c:f>
              <c:numCache>
                <c:formatCode>_(* #,##0_);_(* \(#,##0\);_(* "-"??_);_(@_)</c:formatCode>
                <c:ptCount val="13"/>
                <c:pt idx="0">
                  <c:v>155.44386489999997</c:v>
                </c:pt>
                <c:pt idx="1">
                  <c:v>383.05</c:v>
                </c:pt>
                <c:pt idx="2">
                  <c:v>2735.3999999999969</c:v>
                </c:pt>
                <c:pt idx="3">
                  <c:v>5.4556900000000015</c:v>
                </c:pt>
                <c:pt idx="4">
                  <c:v>174.33989999999997</c:v>
                </c:pt>
                <c:pt idx="5">
                  <c:v>306.74489000000005</c:v>
                </c:pt>
                <c:pt idx="6">
                  <c:v>0.68821249999999989</c:v>
                </c:pt>
                <c:pt idx="7">
                  <c:v>2.6923850000000003</c:v>
                </c:pt>
                <c:pt idx="8">
                  <c:v>17.717100000000006</c:v>
                </c:pt>
                <c:pt idx="9">
                  <c:v>148.80561750000001</c:v>
                </c:pt>
                <c:pt idx="10">
                  <c:v>237.24999999999989</c:v>
                </c:pt>
                <c:pt idx="11">
                  <c:v>4.1969094999999994</c:v>
                </c:pt>
                <c:pt idx="12">
                  <c:v>1.6220000000000001</c:v>
                </c:pt>
              </c:numCache>
            </c:numRef>
          </c:val>
        </c:ser>
        <c:ser>
          <c:idx val="1"/>
          <c:order val="1"/>
          <c:tx>
            <c:strRef>
              <c:f>'Confirmed small EGUs -statesum'!$D$1</c:f>
              <c:strCache>
                <c:ptCount val="1"/>
                <c:pt idx="0">
                  <c:v>2016 platform</c:v>
                </c:pt>
              </c:strCache>
            </c:strRef>
          </c:tx>
          <c:cat>
            <c:multiLvlStrRef>
              <c:f>'Confirmed small EGUs -statesum'!$A$2:$B$14</c:f>
              <c:multiLvlStrCache>
                <c:ptCount val="13"/>
                <c:lvl>
                  <c:pt idx="0">
                    <c:v>AR</c:v>
                  </c:pt>
                  <c:pt idx="1">
                    <c:v>IA</c:v>
                  </c:pt>
                  <c:pt idx="2">
                    <c:v>MO</c:v>
                  </c:pt>
                  <c:pt idx="3">
                    <c:v>CT</c:v>
                  </c:pt>
                  <c:pt idx="4">
                    <c:v>MA</c:v>
                  </c:pt>
                  <c:pt idx="5">
                    <c:v>MD</c:v>
                  </c:pt>
                  <c:pt idx="6">
                    <c:v>ME</c:v>
                  </c:pt>
                  <c:pt idx="7">
                    <c:v>NH</c:v>
                  </c:pt>
                  <c:pt idx="8">
                    <c:v>NJ</c:v>
                  </c:pt>
                  <c:pt idx="9">
                    <c:v>NY</c:v>
                  </c:pt>
                  <c:pt idx="10">
                    <c:v>PA</c:v>
                  </c:pt>
                  <c:pt idx="11">
                    <c:v>VA</c:v>
                  </c:pt>
                  <c:pt idx="12">
                    <c:v>GA</c:v>
                  </c:pt>
                </c:lvl>
                <c:lvl>
                  <c:pt idx="0">
                    <c:v>CenSARA</c:v>
                  </c:pt>
                  <c:pt idx="3">
                    <c:v>MANE-VU</c:v>
                  </c:pt>
                  <c:pt idx="12">
                    <c:v>SESARM</c:v>
                  </c:pt>
                </c:lvl>
              </c:multiLvlStrCache>
            </c:multiLvlStrRef>
          </c:cat>
          <c:val>
            <c:numRef>
              <c:f>'Confirmed small EGUs -statesum'!$D$2:$D$14</c:f>
              <c:numCache>
                <c:formatCode>_(* #,##0_);_(* \(#,##0\);_(* "-"??_);_(@_)</c:formatCode>
                <c:ptCount val="13"/>
                <c:pt idx="0">
                  <c:v>1.7242545300000001</c:v>
                </c:pt>
                <c:pt idx="1">
                  <c:v>54.060338000000009</c:v>
                </c:pt>
                <c:pt idx="2">
                  <c:v>826.88460000000021</c:v>
                </c:pt>
                <c:pt idx="3">
                  <c:v>1.1305419999999999</c:v>
                </c:pt>
                <c:pt idx="4">
                  <c:v>148.62369999999999</c:v>
                </c:pt>
                <c:pt idx="5">
                  <c:v>231.27148999999997</c:v>
                </c:pt>
                <c:pt idx="6">
                  <c:v>3.0348259999999994</c:v>
                </c:pt>
                <c:pt idx="8">
                  <c:v>3.6870999999999996</c:v>
                </c:pt>
                <c:pt idx="9">
                  <c:v>88.07466100000002</c:v>
                </c:pt>
                <c:pt idx="10">
                  <c:v>216.0316</c:v>
                </c:pt>
                <c:pt idx="11">
                  <c:v>2.371465999999999</c:v>
                </c:pt>
                <c:pt idx="12">
                  <c:v>0.83650000000000002</c:v>
                </c:pt>
              </c:numCache>
            </c:numRef>
          </c:val>
        </c:ser>
        <c:axId val="93915776"/>
        <c:axId val="93921664"/>
      </c:barChart>
      <c:catAx>
        <c:axId val="93915776"/>
        <c:scaling>
          <c:orientation val="minMax"/>
        </c:scaling>
        <c:axPos val="b"/>
        <c:tickLblPos val="nextTo"/>
        <c:crossAx val="93921664"/>
        <c:crosses val="autoZero"/>
        <c:auto val="1"/>
        <c:lblAlgn val="ctr"/>
        <c:lblOffset val="100"/>
      </c:catAx>
      <c:valAx>
        <c:axId val="93921664"/>
        <c:scaling>
          <c:orientation val="minMax"/>
        </c:scaling>
        <c:axPos val="l"/>
        <c:majorGridlines/>
        <c:title>
          <c:tx>
            <c:rich>
              <a:bodyPr rot="-5400000" vert="horz"/>
              <a:lstStyle/>
              <a:p>
                <a:pPr>
                  <a:defRPr/>
                </a:pPr>
                <a:r>
                  <a:rPr lang="en-US"/>
                  <a:t>Annual NOx (tons)</a:t>
                </a:r>
              </a:p>
            </c:rich>
          </c:tx>
          <c:layout/>
        </c:title>
        <c:numFmt formatCode="_(* #,##0_);_(* \(#,##0\);_(* &quot;-&quot;??_);_(@_)" sourceLinked="1"/>
        <c:tickLblPos val="nextTo"/>
        <c:crossAx val="93915776"/>
        <c:crosses val="autoZero"/>
        <c:crossBetween val="between"/>
      </c:valAx>
    </c:plotArea>
    <c:legend>
      <c:legendPos val="b"/>
      <c:layout/>
    </c:legend>
    <c:plotVisOnly val="1"/>
  </c:chart>
  <c:txPr>
    <a:bodyPr/>
    <a:lstStyle/>
    <a:p>
      <a:pPr>
        <a:defRPr sz="12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a:t>Small EGU Annual NOx Emissions  - </a:t>
            </a:r>
            <a:br>
              <a:rPr lang="en-US" sz="2800"/>
            </a:br>
            <a:r>
              <a:rPr lang="en-US" sz="2800"/>
              <a:t>Unconfirmed Units</a:t>
            </a:r>
          </a:p>
        </c:rich>
      </c:tx>
      <c:layout/>
    </c:title>
    <c:plotArea>
      <c:layout/>
      <c:barChart>
        <c:barDir val="col"/>
        <c:grouping val="clustered"/>
        <c:ser>
          <c:idx val="1"/>
          <c:order val="0"/>
          <c:tx>
            <c:strRef>
              <c:f>'Unconfirmed small EGUs sumbysta'!$C$1</c:f>
              <c:strCache>
                <c:ptCount val="1"/>
                <c:pt idx="0">
                  <c:v>2011 platform</c:v>
                </c:pt>
              </c:strCache>
            </c:strRef>
          </c:tx>
          <c:spPr>
            <a:solidFill>
              <a:schemeClr val="accent1"/>
            </a:solidFill>
          </c:spPr>
          <c:cat>
            <c:multiLvlStrRef>
              <c:f>'Unconfirmed small EGUs sumbysta'!$A$2:$B$21</c:f>
              <c:multiLvlStrCache>
                <c:ptCount val="20"/>
                <c:lvl>
                  <c:pt idx="0">
                    <c:v>IA</c:v>
                  </c:pt>
                  <c:pt idx="1">
                    <c:v>KS</c:v>
                  </c:pt>
                  <c:pt idx="2">
                    <c:v>LA</c:v>
                  </c:pt>
                  <c:pt idx="3">
                    <c:v>OK</c:v>
                  </c:pt>
                  <c:pt idx="4">
                    <c:v>IL</c:v>
                  </c:pt>
                  <c:pt idx="5">
                    <c:v>IN</c:v>
                  </c:pt>
                  <c:pt idx="6">
                    <c:v>MI</c:v>
                  </c:pt>
                  <c:pt idx="7">
                    <c:v>MN</c:v>
                  </c:pt>
                  <c:pt idx="8">
                    <c:v>OH</c:v>
                  </c:pt>
                  <c:pt idx="9">
                    <c:v>WI</c:v>
                  </c:pt>
                  <c:pt idx="10">
                    <c:v>NY</c:v>
                  </c:pt>
                  <c:pt idx="11">
                    <c:v>RI</c:v>
                  </c:pt>
                  <c:pt idx="12">
                    <c:v>VT</c:v>
                  </c:pt>
                  <c:pt idx="13">
                    <c:v>AL</c:v>
                  </c:pt>
                  <c:pt idx="14">
                    <c:v>KY</c:v>
                  </c:pt>
                  <c:pt idx="15">
                    <c:v>MS</c:v>
                  </c:pt>
                  <c:pt idx="16">
                    <c:v>NC</c:v>
                  </c:pt>
                  <c:pt idx="17">
                    <c:v>SC</c:v>
                  </c:pt>
                  <c:pt idx="18">
                    <c:v>TN</c:v>
                  </c:pt>
                  <c:pt idx="19">
                    <c:v>WV</c:v>
                  </c:pt>
                </c:lvl>
                <c:lvl>
                  <c:pt idx="0">
                    <c:v>CenSARA</c:v>
                  </c:pt>
                  <c:pt idx="4">
                    <c:v>LADCO</c:v>
                  </c:pt>
                  <c:pt idx="10">
                    <c:v>MANE-VU</c:v>
                  </c:pt>
                  <c:pt idx="13">
                    <c:v>SESARM</c:v>
                  </c:pt>
                </c:lvl>
              </c:multiLvlStrCache>
            </c:multiLvlStrRef>
          </c:cat>
          <c:val>
            <c:numRef>
              <c:f>'Unconfirmed small EGUs sumbysta'!$C$2:$C$21</c:f>
              <c:numCache>
                <c:formatCode>_(* #,##0_);_(* \(#,##0\);_(* "-"??_);_(@_)</c:formatCode>
                <c:ptCount val="20"/>
                <c:pt idx="0">
                  <c:v>30.439500000000002</c:v>
                </c:pt>
                <c:pt idx="1">
                  <c:v>307.54118499999993</c:v>
                </c:pt>
                <c:pt idx="2">
                  <c:v>1282.5358960000001</c:v>
                </c:pt>
                <c:pt idx="3">
                  <c:v>22.991</c:v>
                </c:pt>
                <c:pt idx="4">
                  <c:v>724.45299999999918</c:v>
                </c:pt>
                <c:pt idx="5">
                  <c:v>416.65131240000011</c:v>
                </c:pt>
                <c:pt idx="6">
                  <c:v>2007.3569099999997</c:v>
                </c:pt>
                <c:pt idx="7">
                  <c:v>952.18355300000007</c:v>
                </c:pt>
                <c:pt idx="8">
                  <c:v>2880.0439000000015</c:v>
                </c:pt>
                <c:pt idx="9">
                  <c:v>127.0111783</c:v>
                </c:pt>
                <c:pt idx="10">
                  <c:v>0.38245600000000007</c:v>
                </c:pt>
                <c:pt idx="11">
                  <c:v>2.3654999999999995</c:v>
                </c:pt>
                <c:pt idx="12">
                  <c:v>4.3871499999999992</c:v>
                </c:pt>
                <c:pt idx="13">
                  <c:v>258.35899999999992</c:v>
                </c:pt>
                <c:pt idx="14">
                  <c:v>134.22131146999996</c:v>
                </c:pt>
                <c:pt idx="15">
                  <c:v>1405.2499999999995</c:v>
                </c:pt>
                <c:pt idx="16">
                  <c:v>89.601000000000028</c:v>
                </c:pt>
                <c:pt idx="17">
                  <c:v>100.14858009999998</c:v>
                </c:pt>
                <c:pt idx="18">
                  <c:v>7.2319010000000024</c:v>
                </c:pt>
                <c:pt idx="19">
                  <c:v>6.7388240000000001</c:v>
                </c:pt>
              </c:numCache>
            </c:numRef>
          </c:val>
        </c:ser>
        <c:ser>
          <c:idx val="0"/>
          <c:order val="1"/>
          <c:tx>
            <c:strRef>
              <c:f>'Unconfirmed small EGUs sumbysta'!$D$1</c:f>
              <c:strCache>
                <c:ptCount val="1"/>
                <c:pt idx="0">
                  <c:v>2016 platform</c:v>
                </c:pt>
              </c:strCache>
            </c:strRef>
          </c:tx>
          <c:spPr>
            <a:solidFill>
              <a:schemeClr val="accent2"/>
            </a:solidFill>
          </c:spPr>
          <c:cat>
            <c:multiLvlStrRef>
              <c:f>'Unconfirmed small EGUs sumbysta'!$A$2:$B$21</c:f>
              <c:multiLvlStrCache>
                <c:ptCount val="20"/>
                <c:lvl>
                  <c:pt idx="0">
                    <c:v>IA</c:v>
                  </c:pt>
                  <c:pt idx="1">
                    <c:v>KS</c:v>
                  </c:pt>
                  <c:pt idx="2">
                    <c:v>LA</c:v>
                  </c:pt>
                  <c:pt idx="3">
                    <c:v>OK</c:v>
                  </c:pt>
                  <c:pt idx="4">
                    <c:v>IL</c:v>
                  </c:pt>
                  <c:pt idx="5">
                    <c:v>IN</c:v>
                  </c:pt>
                  <c:pt idx="6">
                    <c:v>MI</c:v>
                  </c:pt>
                  <c:pt idx="7">
                    <c:v>MN</c:v>
                  </c:pt>
                  <c:pt idx="8">
                    <c:v>OH</c:v>
                  </c:pt>
                  <c:pt idx="9">
                    <c:v>WI</c:v>
                  </c:pt>
                  <c:pt idx="10">
                    <c:v>NY</c:v>
                  </c:pt>
                  <c:pt idx="11">
                    <c:v>RI</c:v>
                  </c:pt>
                  <c:pt idx="12">
                    <c:v>VT</c:v>
                  </c:pt>
                  <c:pt idx="13">
                    <c:v>AL</c:v>
                  </c:pt>
                  <c:pt idx="14">
                    <c:v>KY</c:v>
                  </c:pt>
                  <c:pt idx="15">
                    <c:v>MS</c:v>
                  </c:pt>
                  <c:pt idx="16">
                    <c:v>NC</c:v>
                  </c:pt>
                  <c:pt idx="17">
                    <c:v>SC</c:v>
                  </c:pt>
                  <c:pt idx="18">
                    <c:v>TN</c:v>
                  </c:pt>
                  <c:pt idx="19">
                    <c:v>WV</c:v>
                  </c:pt>
                </c:lvl>
                <c:lvl>
                  <c:pt idx="0">
                    <c:v>CenSARA</c:v>
                  </c:pt>
                  <c:pt idx="4">
                    <c:v>LADCO</c:v>
                  </c:pt>
                  <c:pt idx="10">
                    <c:v>MANE-VU</c:v>
                  </c:pt>
                  <c:pt idx="13">
                    <c:v>SESARM</c:v>
                  </c:pt>
                </c:lvl>
              </c:multiLvlStrCache>
            </c:multiLvlStrRef>
          </c:cat>
          <c:val>
            <c:numRef>
              <c:f>'Unconfirmed small EGUs sumbysta'!$D$2:$D$21</c:f>
              <c:numCache>
                <c:formatCode>_(* #,##0_);_(* \(#,##0\);_(* "-"??_);_(@_)</c:formatCode>
                <c:ptCount val="20"/>
                <c:pt idx="0">
                  <c:v>131.20006706000004</c:v>
                </c:pt>
                <c:pt idx="1">
                  <c:v>156.34626269999998</c:v>
                </c:pt>
                <c:pt idx="2">
                  <c:v>31.845530999999998</c:v>
                </c:pt>
                <c:pt idx="3">
                  <c:v>13.005000000000004</c:v>
                </c:pt>
                <c:pt idx="4">
                  <c:v>318.15019699999999</c:v>
                </c:pt>
                <c:pt idx="5">
                  <c:v>364.05423679999996</c:v>
                </c:pt>
                <c:pt idx="6">
                  <c:v>561.91181499999982</c:v>
                </c:pt>
                <c:pt idx="7">
                  <c:v>204.65212999999997</c:v>
                </c:pt>
                <c:pt idx="8">
                  <c:v>1470.7431499999998</c:v>
                </c:pt>
                <c:pt idx="9">
                  <c:v>24.178742299999996</c:v>
                </c:pt>
                <c:pt idx="10">
                  <c:v>21.933171599999994</c:v>
                </c:pt>
                <c:pt idx="11">
                  <c:v>1.3534999999999997</c:v>
                </c:pt>
                <c:pt idx="12">
                  <c:v>127.82780000000001</c:v>
                </c:pt>
                <c:pt idx="13">
                  <c:v>33.73798</c:v>
                </c:pt>
                <c:pt idx="14">
                  <c:v>20.990123129999997</c:v>
                </c:pt>
                <c:pt idx="15">
                  <c:v>1464.7779999999991</c:v>
                </c:pt>
                <c:pt idx="16">
                  <c:v>58.65</c:v>
                </c:pt>
                <c:pt idx="17">
                  <c:v>78.878448605999992</c:v>
                </c:pt>
                <c:pt idx="18">
                  <c:v>9.1823903999999974</c:v>
                </c:pt>
                <c:pt idx="19">
                  <c:v>3.4450799999999995</c:v>
                </c:pt>
              </c:numCache>
            </c:numRef>
          </c:val>
        </c:ser>
        <c:axId val="93955968"/>
        <c:axId val="93957504"/>
      </c:barChart>
      <c:catAx>
        <c:axId val="93955968"/>
        <c:scaling>
          <c:orientation val="minMax"/>
        </c:scaling>
        <c:axPos val="b"/>
        <c:tickLblPos val="nextTo"/>
        <c:crossAx val="93957504"/>
        <c:crosses val="autoZero"/>
        <c:auto val="1"/>
        <c:lblAlgn val="ctr"/>
        <c:lblOffset val="100"/>
      </c:catAx>
      <c:valAx>
        <c:axId val="93957504"/>
        <c:scaling>
          <c:orientation val="minMax"/>
          <c:max val="3000"/>
        </c:scaling>
        <c:axPos val="l"/>
        <c:majorGridlines/>
        <c:title>
          <c:tx>
            <c:rich>
              <a:bodyPr rot="-5400000" vert="horz"/>
              <a:lstStyle/>
              <a:p>
                <a:pPr>
                  <a:defRPr/>
                </a:pPr>
                <a:r>
                  <a:rPr lang="en-US"/>
                  <a:t>Annual NOx (Tons)</a:t>
                </a:r>
              </a:p>
            </c:rich>
          </c:tx>
          <c:layout/>
        </c:title>
        <c:numFmt formatCode="_(* #,##0_);_(* \(#,##0\);_(* &quot;-&quot;??_);_(@_)" sourceLinked="1"/>
        <c:tickLblPos val="nextTo"/>
        <c:crossAx val="93955968"/>
        <c:crosses val="autoZero"/>
        <c:crossBetween val="between"/>
      </c:valAx>
    </c:plotArea>
    <c:legend>
      <c:legendPos val="b"/>
      <c:layout/>
    </c:legend>
    <c:plotVisOnly val="1"/>
  </c:chart>
  <c:txPr>
    <a:bodyPr/>
    <a:lstStyle/>
    <a:p>
      <a:pPr>
        <a:defRPr sz="12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800"/>
            </a:pPr>
            <a:r>
              <a:rPr lang="en-US" sz="2800" dirty="0"/>
              <a:t>Small EGU 2016 Annual NOx Emissions</a:t>
            </a:r>
            <a:br>
              <a:rPr lang="en-US" sz="2800" dirty="0"/>
            </a:br>
            <a:r>
              <a:rPr lang="en-US" sz="2800" dirty="0"/>
              <a:t>WESTAR States (Unconfirmed)</a:t>
            </a:r>
          </a:p>
        </c:rich>
      </c:tx>
      <c:layout/>
    </c:title>
    <c:plotArea>
      <c:layout/>
      <c:barChart>
        <c:barDir val="col"/>
        <c:grouping val="clustered"/>
        <c:ser>
          <c:idx val="0"/>
          <c:order val="0"/>
          <c:tx>
            <c:strRef>
              <c:f>WESTAR!$C$20</c:f>
              <c:strCache>
                <c:ptCount val="1"/>
                <c:pt idx="0">
                  <c:v>2016 Annual NOx</c:v>
                </c:pt>
              </c:strCache>
            </c:strRef>
          </c:tx>
          <c:spPr>
            <a:solidFill>
              <a:schemeClr val="accent2"/>
            </a:solidFill>
          </c:spPr>
          <c:cat>
            <c:strRef>
              <c:f>WESTAR!$B$21:$B$32</c:f>
              <c:strCache>
                <c:ptCount val="12"/>
                <c:pt idx="0">
                  <c:v>AZ</c:v>
                </c:pt>
                <c:pt idx="1">
                  <c:v>CA</c:v>
                </c:pt>
                <c:pt idx="2">
                  <c:v>CO</c:v>
                </c:pt>
                <c:pt idx="3">
                  <c:v>MT</c:v>
                </c:pt>
                <c:pt idx="4">
                  <c:v>ND</c:v>
                </c:pt>
                <c:pt idx="5">
                  <c:v>NM</c:v>
                </c:pt>
                <c:pt idx="6">
                  <c:v>NV</c:v>
                </c:pt>
                <c:pt idx="7">
                  <c:v>OR</c:v>
                </c:pt>
                <c:pt idx="8">
                  <c:v>SD</c:v>
                </c:pt>
                <c:pt idx="9">
                  <c:v>UT</c:v>
                </c:pt>
                <c:pt idx="10">
                  <c:v>WA</c:v>
                </c:pt>
                <c:pt idx="11">
                  <c:v>WY</c:v>
                </c:pt>
              </c:strCache>
            </c:strRef>
          </c:cat>
          <c:val>
            <c:numRef>
              <c:f>WESTAR!$C$21:$C$32</c:f>
              <c:numCache>
                <c:formatCode>_(* #,##0_);_(* \(#,##0\);_(* "-"??_);_(@_)</c:formatCode>
                <c:ptCount val="12"/>
                <c:pt idx="0">
                  <c:v>640.54858014999968</c:v>
                </c:pt>
                <c:pt idx="1">
                  <c:v>1419.4747602060004</c:v>
                </c:pt>
                <c:pt idx="2">
                  <c:v>212.83978099999996</c:v>
                </c:pt>
                <c:pt idx="3">
                  <c:v>982.54020000000014</c:v>
                </c:pt>
                <c:pt idx="4">
                  <c:v>206.7</c:v>
                </c:pt>
                <c:pt idx="5">
                  <c:v>171.27839999999998</c:v>
                </c:pt>
                <c:pt idx="6">
                  <c:v>387.54824350000001</c:v>
                </c:pt>
                <c:pt idx="7">
                  <c:v>708.58399999999995</c:v>
                </c:pt>
                <c:pt idx="8">
                  <c:v>40.577999999999996</c:v>
                </c:pt>
                <c:pt idx="9">
                  <c:v>544.60094699999991</c:v>
                </c:pt>
                <c:pt idx="10">
                  <c:v>406.32489000000004</c:v>
                </c:pt>
                <c:pt idx="11">
                  <c:v>20.918243299999993</c:v>
                </c:pt>
              </c:numCache>
            </c:numRef>
          </c:val>
        </c:ser>
        <c:axId val="90340736"/>
        <c:axId val="88958464"/>
      </c:barChart>
      <c:catAx>
        <c:axId val="90340736"/>
        <c:scaling>
          <c:orientation val="minMax"/>
        </c:scaling>
        <c:axPos val="b"/>
        <c:tickLblPos val="nextTo"/>
        <c:crossAx val="88958464"/>
        <c:crosses val="autoZero"/>
        <c:auto val="1"/>
        <c:lblAlgn val="ctr"/>
        <c:lblOffset val="100"/>
      </c:catAx>
      <c:valAx>
        <c:axId val="88958464"/>
        <c:scaling>
          <c:orientation val="minMax"/>
        </c:scaling>
        <c:axPos val="l"/>
        <c:majorGridlines/>
        <c:title>
          <c:tx>
            <c:rich>
              <a:bodyPr rot="-5400000" vert="horz"/>
              <a:lstStyle/>
              <a:p>
                <a:pPr>
                  <a:defRPr/>
                </a:pPr>
                <a:r>
                  <a:rPr lang="en-US"/>
                  <a:t>2016 Annual NOx (Tons)</a:t>
                </a:r>
              </a:p>
            </c:rich>
          </c:tx>
          <c:layout/>
        </c:title>
        <c:numFmt formatCode="_(* #,##0_);_(* \(#,##0\);_(* &quot;-&quot;??_);_(@_)" sourceLinked="1"/>
        <c:tickLblPos val="nextTo"/>
        <c:crossAx val="90340736"/>
        <c:crosses val="autoZero"/>
        <c:crossBetween val="between"/>
      </c:valAx>
    </c:plotArea>
    <c:plotVisOnly val="1"/>
  </c:chart>
  <c:txPr>
    <a:bodyPr/>
    <a:lstStyle/>
    <a:p>
      <a:pPr>
        <a:defRPr sz="14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lgn="ctr">
              <a:defRPr/>
            </a:pPr>
            <a:r>
              <a:rPr lang="en-US" sz="1800" b="1" i="0" baseline="0" dirty="0"/>
              <a:t>Compare MDE-Developed </a:t>
            </a:r>
            <a:r>
              <a:rPr lang="en-US" sz="1800" b="1" i="0" baseline="0" dirty="0" smtClean="0"/>
              <a:t>Peaking </a:t>
            </a:r>
            <a:r>
              <a:rPr lang="en-US" sz="1800" b="1" i="0" baseline="0" dirty="0"/>
              <a:t>Profile to </a:t>
            </a:r>
            <a:r>
              <a:rPr lang="en-US" sz="1800" b="1" i="0" baseline="0" dirty="0" smtClean="0"/>
              <a:t>Operating </a:t>
            </a:r>
            <a:r>
              <a:rPr lang="en-US" sz="1800" b="1" i="0" baseline="0" dirty="0"/>
              <a:t>Data</a:t>
            </a:r>
            <a:endParaRPr lang="en-US" dirty="0"/>
          </a:p>
          <a:p>
            <a:pPr algn="ctr">
              <a:defRPr/>
            </a:pPr>
            <a:r>
              <a:rPr lang="en-US" sz="1800" b="1" i="0" baseline="0" dirty="0"/>
              <a:t>MD Oil-Fired Small EGUs</a:t>
            </a:r>
          </a:p>
        </c:rich>
      </c:tx>
      <c:layout/>
    </c:title>
    <c:plotArea>
      <c:layout/>
      <c:lineChart>
        <c:grouping val="standard"/>
        <c:ser>
          <c:idx val="9"/>
          <c:order val="0"/>
          <c:tx>
            <c:v>MDE Profile- MANEVU Oil</c:v>
          </c:tx>
          <c:spPr>
            <a:ln>
              <a:solidFill>
                <a:schemeClr val="accent5"/>
              </a:solidFill>
            </a:ln>
          </c:spPr>
          <c:marker>
            <c:symbol val="none"/>
          </c:marker>
          <c:cat>
            <c:numRef>
              <c:f>'Oil Summary'!$A$3:$A$367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'Oil Summary'!$AE$3:$AE$367</c:f>
              <c:numCache>
                <c:formatCode>General</c:formatCode>
                <c:ptCount val="365"/>
                <c:pt idx="0">
                  <c:v>0</c:v>
                </c:pt>
                <c:pt idx="1">
                  <c:v>5.1907985000800363E-4</c:v>
                </c:pt>
                <c:pt idx="2">
                  <c:v>1.5010350024156105E-4</c:v>
                </c:pt>
                <c:pt idx="3">
                  <c:v>6.9419747212343451E-6</c:v>
                </c:pt>
                <c:pt idx="4">
                  <c:v>6.6837954182706225E-4</c:v>
                </c:pt>
                <c:pt idx="5">
                  <c:v>7.3144350663199517E-5</c:v>
                </c:pt>
                <c:pt idx="6">
                  <c:v>1.133314715727808E-3</c:v>
                </c:pt>
                <c:pt idx="7">
                  <c:v>7.6585169465770257E-4</c:v>
                </c:pt>
                <c:pt idx="8">
                  <c:v>2.8134433961515202E-4</c:v>
                </c:pt>
                <c:pt idx="9">
                  <c:v>5.2776280573475917E-4</c:v>
                </c:pt>
                <c:pt idx="10">
                  <c:v>5.0925918016444117E-4</c:v>
                </c:pt>
                <c:pt idx="11">
                  <c:v>8.6907406901835067E-4</c:v>
                </c:pt>
                <c:pt idx="12">
                  <c:v>3.264660882653544E-3</c:v>
                </c:pt>
                <c:pt idx="13">
                  <c:v>1.3190865076219721E-3</c:v>
                </c:pt>
                <c:pt idx="14">
                  <c:v>1.5684309302444813E-3</c:v>
                </c:pt>
                <c:pt idx="15">
                  <c:v>9.6138333962715507E-4</c:v>
                </c:pt>
                <c:pt idx="16">
                  <c:v>1.895056886060109E-3</c:v>
                </c:pt>
                <c:pt idx="17">
                  <c:v>3.1278681214311492E-3</c:v>
                </c:pt>
                <c:pt idx="18">
                  <c:v>1.891303477410392E-4</c:v>
                </c:pt>
                <c:pt idx="19">
                  <c:v>4.1713182807216918E-3</c:v>
                </c:pt>
                <c:pt idx="20">
                  <c:v>1.2319227579115257E-3</c:v>
                </c:pt>
                <c:pt idx="21">
                  <c:v>6.6513213755251483E-3</c:v>
                </c:pt>
                <c:pt idx="22">
                  <c:v>1.6300765009894663E-2</c:v>
                </c:pt>
                <c:pt idx="23">
                  <c:v>3.1046917712445915E-2</c:v>
                </c:pt>
                <c:pt idx="24">
                  <c:v>8.7930192185395051E-3</c:v>
                </c:pt>
                <c:pt idx="25">
                  <c:v>2.2300689085438257E-3</c:v>
                </c:pt>
                <c:pt idx="26">
                  <c:v>6.6250385475667857E-4</c:v>
                </c:pt>
                <c:pt idx="27">
                  <c:v>5.5466370723607412E-4</c:v>
                </c:pt>
                <c:pt idx="28">
                  <c:v>2.7699609969875712E-3</c:v>
                </c:pt>
                <c:pt idx="29">
                  <c:v>1.9906225518150373E-3</c:v>
                </c:pt>
                <c:pt idx="30">
                  <c:v>2.1950960082801852E-3</c:v>
                </c:pt>
                <c:pt idx="31">
                  <c:v>2.1909787938790672E-3</c:v>
                </c:pt>
                <c:pt idx="32">
                  <c:v>1.2800580699712516E-3</c:v>
                </c:pt>
                <c:pt idx="33">
                  <c:v>3.5236610425465951E-3</c:v>
                </c:pt>
                <c:pt idx="34">
                  <c:v>3.3581705610472669E-4</c:v>
                </c:pt>
                <c:pt idx="35">
                  <c:v>6.5502083758987991E-4</c:v>
                </c:pt>
                <c:pt idx="36">
                  <c:v>4.7187621017206593E-4</c:v>
                </c:pt>
                <c:pt idx="37">
                  <c:v>7.0788059328352912E-6</c:v>
                </c:pt>
                <c:pt idx="38">
                  <c:v>2.0938173201072721E-5</c:v>
                </c:pt>
                <c:pt idx="39">
                  <c:v>6.205106713397903E-4</c:v>
                </c:pt>
                <c:pt idx="40">
                  <c:v>1.8240332758024283E-3</c:v>
                </c:pt>
                <c:pt idx="41">
                  <c:v>1.4791240998068621E-3</c:v>
                </c:pt>
                <c:pt idx="42">
                  <c:v>1.6091470397318035E-4</c:v>
                </c:pt>
                <c:pt idx="43">
                  <c:v>3.1353403203558417E-4</c:v>
                </c:pt>
                <c:pt idx="44">
                  <c:v>4.4203298143039781E-4</c:v>
                </c:pt>
                <c:pt idx="45">
                  <c:v>4.2611442043040209E-4</c:v>
                </c:pt>
                <c:pt idx="46">
                  <c:v>8.8517627945361584E-4</c:v>
                </c:pt>
                <c:pt idx="47">
                  <c:v>2.1772621492024695E-3</c:v>
                </c:pt>
                <c:pt idx="48">
                  <c:v>7.8047571613243621E-4</c:v>
                </c:pt>
                <c:pt idx="49">
                  <c:v>6.6891980223103106E-5</c:v>
                </c:pt>
                <c:pt idx="50">
                  <c:v>6.9666851502876324E-4</c:v>
                </c:pt>
                <c:pt idx="51">
                  <c:v>1.3703964132766586E-3</c:v>
                </c:pt>
                <c:pt idx="52">
                  <c:v>1.7208806334842721E-3</c:v>
                </c:pt>
                <c:pt idx="53">
                  <c:v>3.3844743477204377E-3</c:v>
                </c:pt>
                <c:pt idx="54">
                  <c:v>1.19693369545486E-3</c:v>
                </c:pt>
                <c:pt idx="55">
                  <c:v>1.3268080474761721E-3</c:v>
                </c:pt>
                <c:pt idx="56">
                  <c:v>0</c:v>
                </c:pt>
                <c:pt idx="57">
                  <c:v>0</c:v>
                </c:pt>
                <c:pt idx="58">
                  <c:v>6.2765615935288587E-6</c:v>
                </c:pt>
                <c:pt idx="59">
                  <c:v>9.2890171107818208E-5</c:v>
                </c:pt>
                <c:pt idx="60">
                  <c:v>3.2144177599427302E-4</c:v>
                </c:pt>
                <c:pt idx="61">
                  <c:v>4.2992788987484794E-4</c:v>
                </c:pt>
                <c:pt idx="62">
                  <c:v>1.9507811037190027E-3</c:v>
                </c:pt>
                <c:pt idx="63">
                  <c:v>2.8637188171803454E-3</c:v>
                </c:pt>
                <c:pt idx="64">
                  <c:v>2.744037465007421E-3</c:v>
                </c:pt>
                <c:pt idx="65">
                  <c:v>6.6281294366427193E-3</c:v>
                </c:pt>
                <c:pt idx="66">
                  <c:v>7.9176946559808906E-3</c:v>
                </c:pt>
                <c:pt idx="67">
                  <c:v>8.8502386475977218E-3</c:v>
                </c:pt>
                <c:pt idx="68">
                  <c:v>8.7979484527998739E-3</c:v>
                </c:pt>
                <c:pt idx="69">
                  <c:v>7.2741173288226818E-3</c:v>
                </c:pt>
                <c:pt idx="70">
                  <c:v>1.3008584995788557E-3</c:v>
                </c:pt>
                <c:pt idx="71">
                  <c:v>1.6961561016141571E-3</c:v>
                </c:pt>
                <c:pt idx="72">
                  <c:v>3.0661468438458614E-4</c:v>
                </c:pt>
                <c:pt idx="73">
                  <c:v>1.7407948535529984E-3</c:v>
                </c:pt>
                <c:pt idx="74">
                  <c:v>1.1878317739759903E-4</c:v>
                </c:pt>
                <c:pt idx="75">
                  <c:v>1.2861195440572681E-4</c:v>
                </c:pt>
                <c:pt idx="76">
                  <c:v>8.2676786041782505E-5</c:v>
                </c:pt>
                <c:pt idx="77">
                  <c:v>7.4892500383369682E-5</c:v>
                </c:pt>
                <c:pt idx="78">
                  <c:v>1.1051968271597021E-4</c:v>
                </c:pt>
                <c:pt idx="79">
                  <c:v>1.7296271952610021E-3</c:v>
                </c:pt>
                <c:pt idx="80">
                  <c:v>5.5682964964596203E-4</c:v>
                </c:pt>
                <c:pt idx="81">
                  <c:v>8.9323130791326246E-4</c:v>
                </c:pt>
                <c:pt idx="82">
                  <c:v>3.0764940362293212E-4</c:v>
                </c:pt>
                <c:pt idx="83">
                  <c:v>3.6385569779089983E-4</c:v>
                </c:pt>
                <c:pt idx="84">
                  <c:v>0</c:v>
                </c:pt>
                <c:pt idx="85">
                  <c:v>5.4013006370202093E-6</c:v>
                </c:pt>
                <c:pt idx="86">
                  <c:v>2.7685966993517663E-4</c:v>
                </c:pt>
                <c:pt idx="87">
                  <c:v>3.9264337891966054E-4</c:v>
                </c:pt>
                <c:pt idx="88">
                  <c:v>5.3507588526230821E-4</c:v>
                </c:pt>
                <c:pt idx="89">
                  <c:v>1.7089673506646642E-3</c:v>
                </c:pt>
                <c:pt idx="90">
                  <c:v>1.348851115114984E-3</c:v>
                </c:pt>
                <c:pt idx="91">
                  <c:v>0</c:v>
                </c:pt>
                <c:pt idx="92">
                  <c:v>0</c:v>
                </c:pt>
                <c:pt idx="93">
                  <c:v>0</c:v>
                </c:pt>
                <c:pt idx="94">
                  <c:v>1.401157863126624E-6</c:v>
                </c:pt>
                <c:pt idx="95">
                  <c:v>9.0360214402103339E-5</c:v>
                </c:pt>
                <c:pt idx="96">
                  <c:v>3.7301350917597607E-5</c:v>
                </c:pt>
                <c:pt idx="97">
                  <c:v>7.2228136795007722E-5</c:v>
                </c:pt>
                <c:pt idx="98">
                  <c:v>8.7373699204656833E-4</c:v>
                </c:pt>
                <c:pt idx="99">
                  <c:v>1.3522411611702134E-5</c:v>
                </c:pt>
                <c:pt idx="100">
                  <c:v>1.882082946289156E-3</c:v>
                </c:pt>
                <c:pt idx="101">
                  <c:v>3.4327476119180394E-4</c:v>
                </c:pt>
                <c:pt idx="102">
                  <c:v>8.8372160387713229E-5</c:v>
                </c:pt>
                <c:pt idx="103">
                  <c:v>8.635629176048636E-5</c:v>
                </c:pt>
                <c:pt idx="104">
                  <c:v>2.4513224230333583E-4</c:v>
                </c:pt>
                <c:pt idx="105">
                  <c:v>4.9745900662796121E-4</c:v>
                </c:pt>
                <c:pt idx="106">
                  <c:v>4.9112212355917372E-4</c:v>
                </c:pt>
                <c:pt idx="107">
                  <c:v>5.1449116879548915E-4</c:v>
                </c:pt>
                <c:pt idx="108">
                  <c:v>4.295767792653895E-4</c:v>
                </c:pt>
                <c:pt idx="109">
                  <c:v>1.1411948536180847E-3</c:v>
                </c:pt>
                <c:pt idx="110">
                  <c:v>5.4034835758008182E-4</c:v>
                </c:pt>
                <c:pt idx="111">
                  <c:v>6.7524417263425192E-4</c:v>
                </c:pt>
                <c:pt idx="112">
                  <c:v>4.9112212355917372E-4</c:v>
                </c:pt>
                <c:pt idx="113">
                  <c:v>4.0926843629930952E-4</c:v>
                </c:pt>
                <c:pt idx="114">
                  <c:v>4.4513335927771149E-4</c:v>
                </c:pt>
                <c:pt idx="115">
                  <c:v>6.3467128103158522E-4</c:v>
                </c:pt>
                <c:pt idx="116">
                  <c:v>5.2631623732284072E-4</c:v>
                </c:pt>
                <c:pt idx="117">
                  <c:v>2.3562051538626827E-3</c:v>
                </c:pt>
                <c:pt idx="118">
                  <c:v>2.0822372652125861E-3</c:v>
                </c:pt>
                <c:pt idx="119">
                  <c:v>6.1357941058845013E-6</c:v>
                </c:pt>
                <c:pt idx="120">
                  <c:v>0</c:v>
                </c:pt>
                <c:pt idx="121">
                  <c:v>1.3866641819182256E-3</c:v>
                </c:pt>
                <c:pt idx="122">
                  <c:v>1.6766408531006878E-3</c:v>
                </c:pt>
                <c:pt idx="123">
                  <c:v>4.236580017029551E-7</c:v>
                </c:pt>
                <c:pt idx="124">
                  <c:v>7.9525288742011551E-6</c:v>
                </c:pt>
                <c:pt idx="125">
                  <c:v>0</c:v>
                </c:pt>
                <c:pt idx="126">
                  <c:v>0</c:v>
                </c:pt>
                <c:pt idx="127">
                  <c:v>0</c:v>
                </c:pt>
                <c:pt idx="128">
                  <c:v>9.4983592193515764E-5</c:v>
                </c:pt>
                <c:pt idx="129">
                  <c:v>5.3727456914710151E-5</c:v>
                </c:pt>
                <c:pt idx="130">
                  <c:v>5.9022431176062944E-4</c:v>
                </c:pt>
                <c:pt idx="131">
                  <c:v>5.7349717188438599E-9</c:v>
                </c:pt>
                <c:pt idx="132">
                  <c:v>4.8665927283978116E-6</c:v>
                </c:pt>
                <c:pt idx="133">
                  <c:v>3.7444933754994878E-6</c:v>
                </c:pt>
                <c:pt idx="134">
                  <c:v>0</c:v>
                </c:pt>
                <c:pt idx="135">
                  <c:v>2.9000581526601586E-4</c:v>
                </c:pt>
                <c:pt idx="136">
                  <c:v>6.286853260958844E-5</c:v>
                </c:pt>
                <c:pt idx="137">
                  <c:v>1.3101568959752039E-5</c:v>
                </c:pt>
                <c:pt idx="138">
                  <c:v>3.5035463591482381E-5</c:v>
                </c:pt>
                <c:pt idx="139">
                  <c:v>4.7288569553484696E-5</c:v>
                </c:pt>
                <c:pt idx="140">
                  <c:v>4.8290338772500294E-5</c:v>
                </c:pt>
                <c:pt idx="141">
                  <c:v>4.8322595381613534E-4</c:v>
                </c:pt>
                <c:pt idx="142">
                  <c:v>5.8026472265439904E-3</c:v>
                </c:pt>
                <c:pt idx="143">
                  <c:v>7.5415975828519565E-3</c:v>
                </c:pt>
                <c:pt idx="144">
                  <c:v>9.3828443502004619E-3</c:v>
                </c:pt>
                <c:pt idx="145">
                  <c:v>6.9693111938376982E-3</c:v>
                </c:pt>
                <c:pt idx="146">
                  <c:v>5.4108301267087495E-3</c:v>
                </c:pt>
                <c:pt idx="147">
                  <c:v>2.2227444633450512E-3</c:v>
                </c:pt>
                <c:pt idx="148">
                  <c:v>3.0735238161719797E-3</c:v>
                </c:pt>
                <c:pt idx="149">
                  <c:v>9.1707498462264541E-3</c:v>
                </c:pt>
                <c:pt idx="150">
                  <c:v>2.0958436107421877E-2</c:v>
                </c:pt>
                <c:pt idx="151">
                  <c:v>2.2439487705155473E-2</c:v>
                </c:pt>
                <c:pt idx="152">
                  <c:v>4.5057010464675737E-3</c:v>
                </c:pt>
                <c:pt idx="153">
                  <c:v>9.406057456342133E-6</c:v>
                </c:pt>
                <c:pt idx="154">
                  <c:v>0</c:v>
                </c:pt>
                <c:pt idx="155">
                  <c:v>5.2499703741918784E-5</c:v>
                </c:pt>
                <c:pt idx="156">
                  <c:v>5.4422026638634219E-3</c:v>
                </c:pt>
                <c:pt idx="157">
                  <c:v>8.5782715341719672E-3</c:v>
                </c:pt>
                <c:pt idx="158">
                  <c:v>2.8071455969149988E-2</c:v>
                </c:pt>
                <c:pt idx="159">
                  <c:v>3.6793636034976651E-2</c:v>
                </c:pt>
                <c:pt idx="160">
                  <c:v>1.1602874868519854E-2</c:v>
                </c:pt>
                <c:pt idx="161">
                  <c:v>6.7572345986162624E-4</c:v>
                </c:pt>
                <c:pt idx="162">
                  <c:v>3.0126593694295301E-4</c:v>
                </c:pt>
                <c:pt idx="163">
                  <c:v>1.6279733878015674E-5</c:v>
                </c:pt>
                <c:pt idx="164">
                  <c:v>2.7736166243694802E-4</c:v>
                </c:pt>
                <c:pt idx="165">
                  <c:v>2.1371585868308371E-4</c:v>
                </c:pt>
                <c:pt idx="166">
                  <c:v>4.5926719707880013E-4</c:v>
                </c:pt>
                <c:pt idx="167">
                  <c:v>8.2329429231993485E-5</c:v>
                </c:pt>
                <c:pt idx="168">
                  <c:v>0</c:v>
                </c:pt>
                <c:pt idx="169">
                  <c:v>2.3994183221725004E-5</c:v>
                </c:pt>
                <c:pt idx="170">
                  <c:v>2.3080838142795195E-3</c:v>
                </c:pt>
                <c:pt idx="171">
                  <c:v>3.5504865291697942E-3</c:v>
                </c:pt>
                <c:pt idx="172">
                  <c:v>8.0522181670982778E-3</c:v>
                </c:pt>
                <c:pt idx="173">
                  <c:v>7.1868351780142829E-3</c:v>
                </c:pt>
                <c:pt idx="174">
                  <c:v>3.1091134083717636E-3</c:v>
                </c:pt>
                <c:pt idx="175">
                  <c:v>1.3665473088033999E-5</c:v>
                </c:pt>
                <c:pt idx="176">
                  <c:v>7.1415387030234663E-5</c:v>
                </c:pt>
                <c:pt idx="177">
                  <c:v>1.37853525052756E-3</c:v>
                </c:pt>
                <c:pt idx="178">
                  <c:v>4.6041181922972164E-4</c:v>
                </c:pt>
                <c:pt idx="179">
                  <c:v>9.0686847109545046E-5</c:v>
                </c:pt>
                <c:pt idx="180">
                  <c:v>3.2111162409964063E-4</c:v>
                </c:pt>
                <c:pt idx="181">
                  <c:v>1.0870263513101422E-4</c:v>
                </c:pt>
                <c:pt idx="182">
                  <c:v>7.0325374844103304E-4</c:v>
                </c:pt>
                <c:pt idx="183">
                  <c:v>7.3120978046639922E-4</c:v>
                </c:pt>
                <c:pt idx="184">
                  <c:v>2.9221717865191691E-3</c:v>
                </c:pt>
                <c:pt idx="185">
                  <c:v>7.4087349716804316E-3</c:v>
                </c:pt>
                <c:pt idx="186">
                  <c:v>9.4091292114669642E-3</c:v>
                </c:pt>
                <c:pt idx="187">
                  <c:v>9.0028164231832075E-3</c:v>
                </c:pt>
                <c:pt idx="188">
                  <c:v>4.8860845938674888E-4</c:v>
                </c:pt>
                <c:pt idx="189">
                  <c:v>5.9131744950634822E-4</c:v>
                </c:pt>
                <c:pt idx="190">
                  <c:v>1.4430619980735455E-4</c:v>
                </c:pt>
                <c:pt idx="191">
                  <c:v>1.6079926941970052E-2</c:v>
                </c:pt>
                <c:pt idx="192">
                  <c:v>2.2332352203182675E-2</c:v>
                </c:pt>
                <c:pt idx="193">
                  <c:v>7.9591898874442641E-3</c:v>
                </c:pt>
                <c:pt idx="194">
                  <c:v>1.7008141759844633E-3</c:v>
                </c:pt>
                <c:pt idx="195">
                  <c:v>4.5465474180170809E-4</c:v>
                </c:pt>
                <c:pt idx="196">
                  <c:v>1.2047293467844958E-4</c:v>
                </c:pt>
                <c:pt idx="197">
                  <c:v>4.0620072172273985E-4</c:v>
                </c:pt>
                <c:pt idx="198">
                  <c:v>1.8228843784907727E-2</c:v>
                </c:pt>
                <c:pt idx="199">
                  <c:v>2.4729729083967693E-2</c:v>
                </c:pt>
                <c:pt idx="200">
                  <c:v>2.8202727699166652E-2</c:v>
                </c:pt>
                <c:pt idx="201">
                  <c:v>4.6414036521295422E-2</c:v>
                </c:pt>
                <c:pt idx="202">
                  <c:v>5.389695353463559E-2</c:v>
                </c:pt>
                <c:pt idx="203">
                  <c:v>3.1418160966192439E-2</c:v>
                </c:pt>
                <c:pt idx="204">
                  <c:v>1.1018676082999734E-2</c:v>
                </c:pt>
                <c:pt idx="205">
                  <c:v>8.7787967493572847E-3</c:v>
                </c:pt>
                <c:pt idx="206">
                  <c:v>1.0593055313294061E-2</c:v>
                </c:pt>
                <c:pt idx="207">
                  <c:v>7.4935608601696905E-3</c:v>
                </c:pt>
                <c:pt idx="208">
                  <c:v>1.0367819460511041E-2</c:v>
                </c:pt>
                <c:pt idx="209">
                  <c:v>1.560265498365632E-2</c:v>
                </c:pt>
                <c:pt idx="210">
                  <c:v>8.6299106272033146E-3</c:v>
                </c:pt>
                <c:pt idx="211">
                  <c:v>5.1192894505344118E-3</c:v>
                </c:pt>
                <c:pt idx="212">
                  <c:v>1.4836885220890043E-2</c:v>
                </c:pt>
                <c:pt idx="213">
                  <c:v>1.1304320686886088E-2</c:v>
                </c:pt>
                <c:pt idx="214">
                  <c:v>6.2940289618456519E-3</c:v>
                </c:pt>
                <c:pt idx="215">
                  <c:v>5.1317916888814919E-3</c:v>
                </c:pt>
                <c:pt idx="216">
                  <c:v>2.0768794721564617E-3</c:v>
                </c:pt>
                <c:pt idx="217">
                  <c:v>1.9040328988416994E-3</c:v>
                </c:pt>
                <c:pt idx="218">
                  <c:v>1.9784984305806007E-3</c:v>
                </c:pt>
                <c:pt idx="219">
                  <c:v>1.228523481158642E-2</c:v>
                </c:pt>
                <c:pt idx="220">
                  <c:v>7.4294720559186034E-3</c:v>
                </c:pt>
                <c:pt idx="221">
                  <c:v>6.4602710635248617E-3</c:v>
                </c:pt>
                <c:pt idx="222">
                  <c:v>4.8045213047210374E-4</c:v>
                </c:pt>
                <c:pt idx="223">
                  <c:v>3.3609108348067409E-4</c:v>
                </c:pt>
                <c:pt idx="224">
                  <c:v>5.2050081959161535E-5</c:v>
                </c:pt>
                <c:pt idx="225">
                  <c:v>4.9690923138455204E-5</c:v>
                </c:pt>
                <c:pt idx="226">
                  <c:v>5.6330716986212939E-5</c:v>
                </c:pt>
                <c:pt idx="227">
                  <c:v>3.0987094919043975E-4</c:v>
                </c:pt>
                <c:pt idx="228">
                  <c:v>5.008262014276902E-3</c:v>
                </c:pt>
                <c:pt idx="229">
                  <c:v>2.9940375773737605E-3</c:v>
                </c:pt>
                <c:pt idx="230">
                  <c:v>3.7781461895456542E-4</c:v>
                </c:pt>
                <c:pt idx="231">
                  <c:v>4.1814674601725333E-4</c:v>
                </c:pt>
                <c:pt idx="232">
                  <c:v>1.7509222401113061E-3</c:v>
                </c:pt>
                <c:pt idx="233">
                  <c:v>3.3783509098717912E-3</c:v>
                </c:pt>
                <c:pt idx="234">
                  <c:v>3.1011468548849046E-3</c:v>
                </c:pt>
                <c:pt idx="235">
                  <c:v>4.3863689540723453E-3</c:v>
                </c:pt>
                <c:pt idx="236">
                  <c:v>8.2720646584127193E-3</c:v>
                </c:pt>
                <c:pt idx="237">
                  <c:v>3.14293430922541E-3</c:v>
                </c:pt>
                <c:pt idx="238">
                  <c:v>5.4468073508606432E-3</c:v>
                </c:pt>
                <c:pt idx="239">
                  <c:v>5.9742507447387129E-3</c:v>
                </c:pt>
                <c:pt idx="240">
                  <c:v>7.6746955624764149E-4</c:v>
                </c:pt>
                <c:pt idx="241">
                  <c:v>9.844545834229489E-4</c:v>
                </c:pt>
                <c:pt idx="242">
                  <c:v>1.5074343184719738E-3</c:v>
                </c:pt>
                <c:pt idx="243">
                  <c:v>1.0902840759269804E-3</c:v>
                </c:pt>
                <c:pt idx="244">
                  <c:v>1.1254621317698377E-4</c:v>
                </c:pt>
                <c:pt idx="245">
                  <c:v>0</c:v>
                </c:pt>
                <c:pt idx="246">
                  <c:v>5.8834402307844592E-4</c:v>
                </c:pt>
                <c:pt idx="247">
                  <c:v>2.0468635425619062E-5</c:v>
                </c:pt>
                <c:pt idx="248">
                  <c:v>1.0570264535683381E-4</c:v>
                </c:pt>
                <c:pt idx="249">
                  <c:v>9.8091660116543506E-5</c:v>
                </c:pt>
                <c:pt idx="250">
                  <c:v>2.2000675770591008E-4</c:v>
                </c:pt>
                <c:pt idx="251">
                  <c:v>4.6914698926717418E-4</c:v>
                </c:pt>
                <c:pt idx="252">
                  <c:v>0</c:v>
                </c:pt>
                <c:pt idx="253">
                  <c:v>5.0014166998971877E-7</c:v>
                </c:pt>
                <c:pt idx="254">
                  <c:v>4.4892581787122303E-4</c:v>
                </c:pt>
                <c:pt idx="255">
                  <c:v>3.9633213097685837E-3</c:v>
                </c:pt>
                <c:pt idx="256">
                  <c:v>4.1263356129560749E-3</c:v>
                </c:pt>
                <c:pt idx="257">
                  <c:v>6.4388795408094077E-4</c:v>
                </c:pt>
                <c:pt idx="258">
                  <c:v>6.7205240019218318E-5</c:v>
                </c:pt>
                <c:pt idx="259">
                  <c:v>4.2089040862365313E-4</c:v>
                </c:pt>
                <c:pt idx="260">
                  <c:v>2.7671530505618178E-4</c:v>
                </c:pt>
                <c:pt idx="261">
                  <c:v>0</c:v>
                </c:pt>
                <c:pt idx="262">
                  <c:v>4.3683018901900832E-5</c:v>
                </c:pt>
                <c:pt idx="263">
                  <c:v>1.0321888906192503E-3</c:v>
                </c:pt>
                <c:pt idx="264">
                  <c:v>1.7776576094743731E-3</c:v>
                </c:pt>
                <c:pt idx="265">
                  <c:v>1.9510750470876441E-3</c:v>
                </c:pt>
                <c:pt idx="266">
                  <c:v>2.9427882278068081E-3</c:v>
                </c:pt>
                <c:pt idx="267">
                  <c:v>1.784268024626102E-3</c:v>
                </c:pt>
                <c:pt idx="268">
                  <c:v>6.2698411711923311E-3</c:v>
                </c:pt>
                <c:pt idx="269">
                  <c:v>3.5677579178621686E-3</c:v>
                </c:pt>
                <c:pt idx="270">
                  <c:v>6.2102121416303445E-4</c:v>
                </c:pt>
                <c:pt idx="271">
                  <c:v>7.1303098890784929E-4</c:v>
                </c:pt>
                <c:pt idx="272">
                  <c:v>1.5489817121099375E-4</c:v>
                </c:pt>
                <c:pt idx="273">
                  <c:v>1.2164722227398963E-4</c:v>
                </c:pt>
                <c:pt idx="274">
                  <c:v>7.1010419822724586E-6</c:v>
                </c:pt>
                <c:pt idx="275">
                  <c:v>2.0463421814965476E-4</c:v>
                </c:pt>
                <c:pt idx="276">
                  <c:v>6.8069362096565575E-4</c:v>
                </c:pt>
                <c:pt idx="277">
                  <c:v>4.91581025568892E-4</c:v>
                </c:pt>
                <c:pt idx="278">
                  <c:v>6.4877607902133906E-4</c:v>
                </c:pt>
                <c:pt idx="279">
                  <c:v>2.668290792722636E-3</c:v>
                </c:pt>
                <c:pt idx="280">
                  <c:v>5.3516232692694314E-4</c:v>
                </c:pt>
                <c:pt idx="281">
                  <c:v>1.6493021386447474E-3</c:v>
                </c:pt>
                <c:pt idx="282">
                  <c:v>3.1580688995914343E-3</c:v>
                </c:pt>
                <c:pt idx="283">
                  <c:v>2.6796716616223062E-3</c:v>
                </c:pt>
                <c:pt idx="284">
                  <c:v>1.7875327615492641E-3</c:v>
                </c:pt>
                <c:pt idx="285">
                  <c:v>1.3469406656951731E-3</c:v>
                </c:pt>
                <c:pt idx="286">
                  <c:v>8.539761564032675E-4</c:v>
                </c:pt>
                <c:pt idx="287">
                  <c:v>0</c:v>
                </c:pt>
                <c:pt idx="288">
                  <c:v>3.867268692778619E-5</c:v>
                </c:pt>
                <c:pt idx="289">
                  <c:v>1.6893568755526155E-4</c:v>
                </c:pt>
                <c:pt idx="290">
                  <c:v>1.2342989913071221E-3</c:v>
                </c:pt>
                <c:pt idx="291">
                  <c:v>2.3282321515346411E-3</c:v>
                </c:pt>
                <c:pt idx="292">
                  <c:v>1.575592815063078E-3</c:v>
                </c:pt>
                <c:pt idx="293">
                  <c:v>2.4053514110961772E-4</c:v>
                </c:pt>
                <c:pt idx="294">
                  <c:v>5.7827930412019562E-4</c:v>
                </c:pt>
                <c:pt idx="295">
                  <c:v>2.4948691060166698E-4</c:v>
                </c:pt>
                <c:pt idx="296">
                  <c:v>6.8528728117634406E-4</c:v>
                </c:pt>
                <c:pt idx="297">
                  <c:v>2.9420144237136161E-4</c:v>
                </c:pt>
                <c:pt idx="298">
                  <c:v>2.6569852865649545E-4</c:v>
                </c:pt>
                <c:pt idx="299">
                  <c:v>3.7546729503004265E-4</c:v>
                </c:pt>
                <c:pt idx="300">
                  <c:v>2.5856844686288251E-4</c:v>
                </c:pt>
                <c:pt idx="301">
                  <c:v>3.2842879631155318E-4</c:v>
                </c:pt>
                <c:pt idx="302">
                  <c:v>4.3112480454062424E-4</c:v>
                </c:pt>
                <c:pt idx="303">
                  <c:v>1.4233322876858459E-3</c:v>
                </c:pt>
                <c:pt idx="304">
                  <c:v>2.0529060912412435E-3</c:v>
                </c:pt>
                <c:pt idx="305">
                  <c:v>6.7243161216306452E-4</c:v>
                </c:pt>
                <c:pt idx="306">
                  <c:v>2.8652646006030013E-4</c:v>
                </c:pt>
                <c:pt idx="307">
                  <c:v>6.1771901744732372E-4</c:v>
                </c:pt>
                <c:pt idx="308">
                  <c:v>5.9755994015425718E-4</c:v>
                </c:pt>
                <c:pt idx="309">
                  <c:v>7.1872208809304423E-4</c:v>
                </c:pt>
                <c:pt idx="310">
                  <c:v>1.6306510982332003E-3</c:v>
                </c:pt>
                <c:pt idx="311">
                  <c:v>9.6930484751796953E-5</c:v>
                </c:pt>
                <c:pt idx="312">
                  <c:v>2.0671098174931504E-4</c:v>
                </c:pt>
                <c:pt idx="313">
                  <c:v>5.2662055577668422E-5</c:v>
                </c:pt>
                <c:pt idx="314">
                  <c:v>5.1368663046749734E-5</c:v>
                </c:pt>
                <c:pt idx="315">
                  <c:v>8.2904099466274997E-5</c:v>
                </c:pt>
                <c:pt idx="316">
                  <c:v>2.7640999601631264E-4</c:v>
                </c:pt>
                <c:pt idx="317">
                  <c:v>2.3903150190868008E-3</c:v>
                </c:pt>
                <c:pt idx="318">
                  <c:v>2.2351711304057081E-3</c:v>
                </c:pt>
                <c:pt idx="319">
                  <c:v>2.7094682806847212E-3</c:v>
                </c:pt>
                <c:pt idx="320">
                  <c:v>3.2537540352344852E-3</c:v>
                </c:pt>
                <c:pt idx="321">
                  <c:v>2.6406538076012018E-3</c:v>
                </c:pt>
                <c:pt idx="322">
                  <c:v>5.7983827797780305E-4</c:v>
                </c:pt>
                <c:pt idx="323">
                  <c:v>6.2628758655634018E-4</c:v>
                </c:pt>
                <c:pt idx="324">
                  <c:v>6.4675689975134533E-4</c:v>
                </c:pt>
                <c:pt idx="325">
                  <c:v>7.9462063285616689E-4</c:v>
                </c:pt>
                <c:pt idx="326">
                  <c:v>1.5389921212812089E-3</c:v>
                </c:pt>
                <c:pt idx="327">
                  <c:v>7.7695671141770044E-4</c:v>
                </c:pt>
                <c:pt idx="328">
                  <c:v>3.3984399683737842E-4</c:v>
                </c:pt>
                <c:pt idx="329">
                  <c:v>2.0159533484000002E-4</c:v>
                </c:pt>
                <c:pt idx="330">
                  <c:v>3.878037144902881E-4</c:v>
                </c:pt>
                <c:pt idx="331">
                  <c:v>4.4778964176955913E-4</c:v>
                </c:pt>
                <c:pt idx="332">
                  <c:v>1.7296733096472303E-3</c:v>
                </c:pt>
                <c:pt idx="333">
                  <c:v>3.0122751263243677E-4</c:v>
                </c:pt>
                <c:pt idx="334">
                  <c:v>2.2313732235890646E-4</c:v>
                </c:pt>
                <c:pt idx="335">
                  <c:v>2.1177921086973738E-4</c:v>
                </c:pt>
                <c:pt idx="336">
                  <c:v>0</c:v>
                </c:pt>
                <c:pt idx="337">
                  <c:v>0</c:v>
                </c:pt>
                <c:pt idx="338">
                  <c:v>8.9970079916902652E-5</c:v>
                </c:pt>
                <c:pt idx="339">
                  <c:v>4.5049219505595702E-5</c:v>
                </c:pt>
                <c:pt idx="340">
                  <c:v>1.5179427417648947E-6</c:v>
                </c:pt>
                <c:pt idx="341">
                  <c:v>1.3205424083969654E-5</c:v>
                </c:pt>
                <c:pt idx="342">
                  <c:v>5.9276146324904484E-5</c:v>
                </c:pt>
                <c:pt idx="343">
                  <c:v>0</c:v>
                </c:pt>
                <c:pt idx="344">
                  <c:v>4.6828963706325813E-5</c:v>
                </c:pt>
                <c:pt idx="345">
                  <c:v>8.2880940607751852E-4</c:v>
                </c:pt>
                <c:pt idx="346">
                  <c:v>1.4112566790985444E-3</c:v>
                </c:pt>
                <c:pt idx="347">
                  <c:v>4.2830379802017798E-4</c:v>
                </c:pt>
                <c:pt idx="348">
                  <c:v>6.1487989362985537E-4</c:v>
                </c:pt>
                <c:pt idx="349">
                  <c:v>3.2245058358767049E-4</c:v>
                </c:pt>
                <c:pt idx="350">
                  <c:v>2.8192119956590788E-4</c:v>
                </c:pt>
                <c:pt idx="351">
                  <c:v>4.1377820951458427E-7</c:v>
                </c:pt>
                <c:pt idx="352">
                  <c:v>2.1232239089567152E-4</c:v>
                </c:pt>
                <c:pt idx="353">
                  <c:v>5.0591975826866646E-4</c:v>
                </c:pt>
                <c:pt idx="354">
                  <c:v>1.5490488894832127E-3</c:v>
                </c:pt>
                <c:pt idx="355">
                  <c:v>1.4999684280161704E-3</c:v>
                </c:pt>
                <c:pt idx="356">
                  <c:v>8.907662345921341E-6</c:v>
                </c:pt>
                <c:pt idx="357">
                  <c:v>6.3361010271917464E-5</c:v>
                </c:pt>
                <c:pt idx="358">
                  <c:v>0</c:v>
                </c:pt>
                <c:pt idx="359">
                  <c:v>0</c:v>
                </c:pt>
                <c:pt idx="360">
                  <c:v>9.7031811274847658E-6</c:v>
                </c:pt>
                <c:pt idx="361">
                  <c:v>5.4479051026517895E-5</c:v>
                </c:pt>
                <c:pt idx="362">
                  <c:v>1.6479701914630455E-4</c:v>
                </c:pt>
                <c:pt idx="363">
                  <c:v>1.4993197245106131E-4</c:v>
                </c:pt>
                <c:pt idx="364">
                  <c:v>1.4807957658587485E-4</c:v>
                </c:pt>
              </c:numCache>
            </c:numRef>
          </c:val>
        </c:ser>
        <c:marker val="1"/>
        <c:axId val="94295936"/>
        <c:axId val="94297472"/>
      </c:lineChart>
      <c:lineChart>
        <c:grouping val="standard"/>
        <c:ser>
          <c:idx val="8"/>
          <c:order val="1"/>
          <c:tx>
            <c:v>MD Oil Small EGUs- 2011 Operating Data</c:v>
          </c:tx>
          <c:spPr>
            <a:ln>
              <a:solidFill>
                <a:srgbClr val="C0504D">
                  <a:lumMod val="60000"/>
                  <a:lumOff val="40000"/>
                  <a:alpha val="75000"/>
                </a:srgbClr>
              </a:solidFill>
            </a:ln>
          </c:spPr>
          <c:marker>
            <c:symbol val="none"/>
          </c:marker>
          <c:cat>
            <c:numRef>
              <c:f>'Oil Summary'!$A$3:$A$367</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'Oil Summary'!$BI$3:$BI$367</c:f>
              <c:numCache>
                <c:formatCode>General</c:formatCode>
                <c:ptCount val="365"/>
                <c:pt idx="0">
                  <c:v>0</c:v>
                </c:pt>
                <c:pt idx="1">
                  <c:v>0</c:v>
                </c:pt>
                <c:pt idx="2">
                  <c:v>0</c:v>
                </c:pt>
                <c:pt idx="3">
                  <c:v>0</c:v>
                </c:pt>
                <c:pt idx="4">
                  <c:v>0</c:v>
                </c:pt>
                <c:pt idx="5">
                  <c:v>3.902700186077625E-6</c:v>
                </c:pt>
                <c:pt idx="6">
                  <c:v>0</c:v>
                </c:pt>
                <c:pt idx="7">
                  <c:v>0</c:v>
                </c:pt>
                <c:pt idx="8">
                  <c:v>0</c:v>
                </c:pt>
                <c:pt idx="9">
                  <c:v>0</c:v>
                </c:pt>
                <c:pt idx="10">
                  <c:v>0</c:v>
                </c:pt>
                <c:pt idx="11">
                  <c:v>0</c:v>
                </c:pt>
                <c:pt idx="12">
                  <c:v>1.4293025668410758E-2</c:v>
                </c:pt>
                <c:pt idx="13">
                  <c:v>4.6618494010705451E-5</c:v>
                </c:pt>
                <c:pt idx="14">
                  <c:v>0</c:v>
                </c:pt>
                <c:pt idx="15">
                  <c:v>0</c:v>
                </c:pt>
                <c:pt idx="16">
                  <c:v>2.0531185029850479E-6</c:v>
                </c:pt>
                <c:pt idx="17">
                  <c:v>0</c:v>
                </c:pt>
                <c:pt idx="18">
                  <c:v>0</c:v>
                </c:pt>
                <c:pt idx="19">
                  <c:v>0</c:v>
                </c:pt>
                <c:pt idx="20">
                  <c:v>0</c:v>
                </c:pt>
                <c:pt idx="21">
                  <c:v>1.0146665477720583E-5</c:v>
                </c:pt>
                <c:pt idx="22">
                  <c:v>0</c:v>
                </c:pt>
                <c:pt idx="23">
                  <c:v>6.0030492897833625E-5</c:v>
                </c:pt>
                <c:pt idx="24">
                  <c:v>0</c:v>
                </c:pt>
                <c:pt idx="25">
                  <c:v>4.271462752932231E-6</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1.1413445510830405E-5</c:v>
                </c:pt>
                <c:pt idx="40">
                  <c:v>0</c:v>
                </c:pt>
                <c:pt idx="41">
                  <c:v>0</c:v>
                </c:pt>
                <c:pt idx="42">
                  <c:v>0</c:v>
                </c:pt>
                <c:pt idx="43">
                  <c:v>0</c:v>
                </c:pt>
                <c:pt idx="44">
                  <c:v>0</c:v>
                </c:pt>
                <c:pt idx="45">
                  <c:v>0</c:v>
                </c:pt>
                <c:pt idx="46">
                  <c:v>0</c:v>
                </c:pt>
                <c:pt idx="47">
                  <c:v>0</c:v>
                </c:pt>
                <c:pt idx="48">
                  <c:v>0</c:v>
                </c:pt>
                <c:pt idx="49">
                  <c:v>0</c:v>
                </c:pt>
                <c:pt idx="50">
                  <c:v>0</c:v>
                </c:pt>
                <c:pt idx="51">
                  <c:v>6.929591917289891E-6</c:v>
                </c:pt>
                <c:pt idx="52">
                  <c:v>0</c:v>
                </c:pt>
                <c:pt idx="53">
                  <c:v>0</c:v>
                </c:pt>
                <c:pt idx="54">
                  <c:v>8.1705205766166526E-3</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2.2957059918103663E-6</c:v>
                </c:pt>
                <c:pt idx="73">
                  <c:v>0</c:v>
                </c:pt>
                <c:pt idx="74">
                  <c:v>7.2184569845583828E-7</c:v>
                </c:pt>
                <c:pt idx="75">
                  <c:v>1.3644067054419344E-5</c:v>
                </c:pt>
                <c:pt idx="76">
                  <c:v>0</c:v>
                </c:pt>
                <c:pt idx="77">
                  <c:v>0</c:v>
                </c:pt>
                <c:pt idx="78">
                  <c:v>0</c:v>
                </c:pt>
                <c:pt idx="79">
                  <c:v>0</c:v>
                </c:pt>
                <c:pt idx="80">
                  <c:v>0</c:v>
                </c:pt>
                <c:pt idx="81">
                  <c:v>0</c:v>
                </c:pt>
                <c:pt idx="82">
                  <c:v>3.7867315328830878E-7</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2.0455112298163108E-6</c:v>
                </c:pt>
                <c:pt idx="109">
                  <c:v>0</c:v>
                </c:pt>
                <c:pt idx="110">
                  <c:v>0</c:v>
                </c:pt>
                <c:pt idx="111">
                  <c:v>0</c:v>
                </c:pt>
                <c:pt idx="112">
                  <c:v>0</c:v>
                </c:pt>
                <c:pt idx="113">
                  <c:v>0</c:v>
                </c:pt>
                <c:pt idx="114">
                  <c:v>3.0003384769940824E-2</c:v>
                </c:pt>
                <c:pt idx="115">
                  <c:v>6.0717089053301916E-4</c:v>
                </c:pt>
                <c:pt idx="116">
                  <c:v>0</c:v>
                </c:pt>
                <c:pt idx="117">
                  <c:v>0</c:v>
                </c:pt>
                <c:pt idx="118">
                  <c:v>7.5734630657661766E-7</c:v>
                </c:pt>
                <c:pt idx="119">
                  <c:v>0</c:v>
                </c:pt>
                <c:pt idx="120">
                  <c:v>0</c:v>
                </c:pt>
                <c:pt idx="121">
                  <c:v>0</c:v>
                </c:pt>
                <c:pt idx="122">
                  <c:v>0</c:v>
                </c:pt>
                <c:pt idx="123">
                  <c:v>0</c:v>
                </c:pt>
                <c:pt idx="124">
                  <c:v>0</c:v>
                </c:pt>
                <c:pt idx="125">
                  <c:v>0</c:v>
                </c:pt>
                <c:pt idx="126">
                  <c:v>0</c:v>
                </c:pt>
                <c:pt idx="127">
                  <c:v>0</c:v>
                </c:pt>
                <c:pt idx="128">
                  <c:v>2.3667072080519325E-8</c:v>
                </c:pt>
                <c:pt idx="129">
                  <c:v>0</c:v>
                </c:pt>
                <c:pt idx="130">
                  <c:v>2.1418700232869908E-6</c:v>
                </c:pt>
                <c:pt idx="131">
                  <c:v>0</c:v>
                </c:pt>
                <c:pt idx="132">
                  <c:v>0</c:v>
                </c:pt>
                <c:pt idx="133">
                  <c:v>0</c:v>
                </c:pt>
                <c:pt idx="134">
                  <c:v>0</c:v>
                </c:pt>
                <c:pt idx="135">
                  <c:v>0</c:v>
                </c:pt>
                <c:pt idx="136">
                  <c:v>0</c:v>
                </c:pt>
                <c:pt idx="137">
                  <c:v>0</c:v>
                </c:pt>
                <c:pt idx="138">
                  <c:v>0</c:v>
                </c:pt>
                <c:pt idx="139">
                  <c:v>0</c:v>
                </c:pt>
                <c:pt idx="140">
                  <c:v>0</c:v>
                </c:pt>
                <c:pt idx="141">
                  <c:v>2.3667072080519325E-8</c:v>
                </c:pt>
                <c:pt idx="142">
                  <c:v>1.065018243623368E-8</c:v>
                </c:pt>
                <c:pt idx="143">
                  <c:v>0</c:v>
                </c:pt>
                <c:pt idx="144">
                  <c:v>0</c:v>
                </c:pt>
                <c:pt idx="145">
                  <c:v>6.6108049088910184E-6</c:v>
                </c:pt>
                <c:pt idx="146">
                  <c:v>0</c:v>
                </c:pt>
                <c:pt idx="147">
                  <c:v>0</c:v>
                </c:pt>
                <c:pt idx="148">
                  <c:v>0</c:v>
                </c:pt>
                <c:pt idx="149">
                  <c:v>5.5419407660545914E-6</c:v>
                </c:pt>
                <c:pt idx="150">
                  <c:v>2.9390869276036333E-2</c:v>
                </c:pt>
                <c:pt idx="151">
                  <c:v>3.2085299552740816E-2</c:v>
                </c:pt>
                <c:pt idx="152">
                  <c:v>0</c:v>
                </c:pt>
                <c:pt idx="153">
                  <c:v>0</c:v>
                </c:pt>
                <c:pt idx="154">
                  <c:v>4.2600729744934656E-7</c:v>
                </c:pt>
                <c:pt idx="155">
                  <c:v>2.838121102042825E-3</c:v>
                </c:pt>
                <c:pt idx="156">
                  <c:v>0</c:v>
                </c:pt>
                <c:pt idx="157">
                  <c:v>0</c:v>
                </c:pt>
                <c:pt idx="158">
                  <c:v>3.654631939033328E-2</c:v>
                </c:pt>
                <c:pt idx="159">
                  <c:v>5.8411507765790273E-2</c:v>
                </c:pt>
                <c:pt idx="160">
                  <c:v>4.6119586243556143E-3</c:v>
                </c:pt>
                <c:pt idx="161">
                  <c:v>2.1294117485110776E-2</c:v>
                </c:pt>
                <c:pt idx="162">
                  <c:v>0</c:v>
                </c:pt>
                <c:pt idx="163">
                  <c:v>1.1875117600257223E-3</c:v>
                </c:pt>
                <c:pt idx="164">
                  <c:v>0</c:v>
                </c:pt>
                <c:pt idx="165">
                  <c:v>8.3125823201800828E-3</c:v>
                </c:pt>
                <c:pt idx="166">
                  <c:v>0</c:v>
                </c:pt>
                <c:pt idx="167">
                  <c:v>0</c:v>
                </c:pt>
                <c:pt idx="168">
                  <c:v>4.4107579658098379E-3</c:v>
                </c:pt>
                <c:pt idx="169">
                  <c:v>0</c:v>
                </c:pt>
                <c:pt idx="170">
                  <c:v>0</c:v>
                </c:pt>
                <c:pt idx="171">
                  <c:v>0</c:v>
                </c:pt>
                <c:pt idx="172">
                  <c:v>4.1629846264871942E-4</c:v>
                </c:pt>
                <c:pt idx="173">
                  <c:v>6.814820983304078E-4</c:v>
                </c:pt>
                <c:pt idx="174">
                  <c:v>0</c:v>
                </c:pt>
                <c:pt idx="175">
                  <c:v>0</c:v>
                </c:pt>
                <c:pt idx="176">
                  <c:v>0</c:v>
                </c:pt>
                <c:pt idx="177">
                  <c:v>0</c:v>
                </c:pt>
                <c:pt idx="178">
                  <c:v>0</c:v>
                </c:pt>
                <c:pt idx="179">
                  <c:v>0</c:v>
                </c:pt>
                <c:pt idx="180">
                  <c:v>5.5982697258355621E-3</c:v>
                </c:pt>
                <c:pt idx="181">
                  <c:v>0</c:v>
                </c:pt>
                <c:pt idx="182">
                  <c:v>0</c:v>
                </c:pt>
                <c:pt idx="183">
                  <c:v>9.6619342576714894E-6</c:v>
                </c:pt>
                <c:pt idx="184">
                  <c:v>0</c:v>
                </c:pt>
                <c:pt idx="185">
                  <c:v>4.4200995374400623E-3</c:v>
                </c:pt>
                <c:pt idx="186">
                  <c:v>1.7368719832803955E-2</c:v>
                </c:pt>
                <c:pt idx="187">
                  <c:v>9.7441492909037027E-3</c:v>
                </c:pt>
                <c:pt idx="188">
                  <c:v>0</c:v>
                </c:pt>
                <c:pt idx="189">
                  <c:v>0</c:v>
                </c:pt>
                <c:pt idx="190">
                  <c:v>0</c:v>
                </c:pt>
                <c:pt idx="191">
                  <c:v>7.0843275848988113E-2</c:v>
                </c:pt>
                <c:pt idx="192">
                  <c:v>0</c:v>
                </c:pt>
                <c:pt idx="193">
                  <c:v>8.9854997537701537E-6</c:v>
                </c:pt>
                <c:pt idx="194">
                  <c:v>0</c:v>
                </c:pt>
                <c:pt idx="195">
                  <c:v>0</c:v>
                </c:pt>
                <c:pt idx="196">
                  <c:v>0</c:v>
                </c:pt>
                <c:pt idx="197">
                  <c:v>0</c:v>
                </c:pt>
                <c:pt idx="198">
                  <c:v>2.4682432250002235E-2</c:v>
                </c:pt>
                <c:pt idx="199">
                  <c:v>3.4061317498621804E-2</c:v>
                </c:pt>
                <c:pt idx="200">
                  <c:v>0</c:v>
                </c:pt>
                <c:pt idx="201">
                  <c:v>7.4085406592421812E-2</c:v>
                </c:pt>
                <c:pt idx="202">
                  <c:v>0.13044354761164093</c:v>
                </c:pt>
                <c:pt idx="203">
                  <c:v>7.1949757009391407E-2</c:v>
                </c:pt>
                <c:pt idx="204">
                  <c:v>5.8639987196704872E-2</c:v>
                </c:pt>
                <c:pt idx="205">
                  <c:v>2.2100497687200384E-2</c:v>
                </c:pt>
                <c:pt idx="206">
                  <c:v>0</c:v>
                </c:pt>
                <c:pt idx="207">
                  <c:v>0</c:v>
                </c:pt>
                <c:pt idx="208">
                  <c:v>0</c:v>
                </c:pt>
                <c:pt idx="209">
                  <c:v>1.1985449059176462E-5</c:v>
                </c:pt>
                <c:pt idx="210">
                  <c:v>0</c:v>
                </c:pt>
                <c:pt idx="211">
                  <c:v>0</c:v>
                </c:pt>
                <c:pt idx="212">
                  <c:v>2.1036060032736479E-2</c:v>
                </c:pt>
                <c:pt idx="213">
                  <c:v>0</c:v>
                </c:pt>
                <c:pt idx="214">
                  <c:v>0</c:v>
                </c:pt>
                <c:pt idx="215">
                  <c:v>0</c:v>
                </c:pt>
                <c:pt idx="216">
                  <c:v>1.1157333980816201E-6</c:v>
                </c:pt>
                <c:pt idx="217">
                  <c:v>0</c:v>
                </c:pt>
                <c:pt idx="218">
                  <c:v>8.2834752281817537E-8</c:v>
                </c:pt>
                <c:pt idx="219">
                  <c:v>4.1704762016172004E-6</c:v>
                </c:pt>
                <c:pt idx="220">
                  <c:v>8.0452526236500961E-3</c:v>
                </c:pt>
                <c:pt idx="221">
                  <c:v>0</c:v>
                </c:pt>
                <c:pt idx="222">
                  <c:v>0</c:v>
                </c:pt>
                <c:pt idx="223">
                  <c:v>2.4057578769847817E-6</c:v>
                </c:pt>
                <c:pt idx="224">
                  <c:v>0</c:v>
                </c:pt>
                <c:pt idx="225">
                  <c:v>0</c:v>
                </c:pt>
                <c:pt idx="226">
                  <c:v>7.6579883231965704E-6</c:v>
                </c:pt>
                <c:pt idx="227">
                  <c:v>3.1824815988273326E-6</c:v>
                </c:pt>
                <c:pt idx="228">
                  <c:v>0</c:v>
                </c:pt>
                <c:pt idx="229">
                  <c:v>0</c:v>
                </c:pt>
                <c:pt idx="230">
                  <c:v>0</c:v>
                </c:pt>
                <c:pt idx="231">
                  <c:v>0</c:v>
                </c:pt>
                <c:pt idx="232">
                  <c:v>0</c:v>
                </c:pt>
                <c:pt idx="233">
                  <c:v>0</c:v>
                </c:pt>
                <c:pt idx="234">
                  <c:v>0</c:v>
                </c:pt>
                <c:pt idx="235">
                  <c:v>0</c:v>
                </c:pt>
                <c:pt idx="236">
                  <c:v>0</c:v>
                </c:pt>
                <c:pt idx="237">
                  <c:v>1.7243152515806874E-6</c:v>
                </c:pt>
                <c:pt idx="238">
                  <c:v>0</c:v>
                </c:pt>
                <c:pt idx="239">
                  <c:v>0</c:v>
                </c:pt>
                <c:pt idx="240">
                  <c:v>0</c:v>
                </c:pt>
                <c:pt idx="241">
                  <c:v>1.8813941015193895E-2</c:v>
                </c:pt>
                <c:pt idx="242">
                  <c:v>0</c:v>
                </c:pt>
                <c:pt idx="243">
                  <c:v>0</c:v>
                </c:pt>
                <c:pt idx="244">
                  <c:v>0</c:v>
                </c:pt>
                <c:pt idx="245">
                  <c:v>0</c:v>
                </c:pt>
                <c:pt idx="246">
                  <c:v>6.9733337380101491E-6</c:v>
                </c:pt>
                <c:pt idx="247">
                  <c:v>0</c:v>
                </c:pt>
                <c:pt idx="248">
                  <c:v>0</c:v>
                </c:pt>
                <c:pt idx="249">
                  <c:v>0</c:v>
                </c:pt>
                <c:pt idx="250">
                  <c:v>0</c:v>
                </c:pt>
                <c:pt idx="251">
                  <c:v>0</c:v>
                </c:pt>
                <c:pt idx="252">
                  <c:v>0</c:v>
                </c:pt>
                <c:pt idx="253">
                  <c:v>0</c:v>
                </c:pt>
                <c:pt idx="254">
                  <c:v>7.1969854970597075E-2</c:v>
                </c:pt>
                <c:pt idx="255">
                  <c:v>2.7195461702659417E-2</c:v>
                </c:pt>
                <c:pt idx="256">
                  <c:v>0</c:v>
                </c:pt>
                <c:pt idx="257">
                  <c:v>0</c:v>
                </c:pt>
                <c:pt idx="258">
                  <c:v>0</c:v>
                </c:pt>
                <c:pt idx="259">
                  <c:v>0</c:v>
                </c:pt>
                <c:pt idx="260">
                  <c:v>0</c:v>
                </c:pt>
                <c:pt idx="261">
                  <c:v>0</c:v>
                </c:pt>
                <c:pt idx="262">
                  <c:v>0</c:v>
                </c:pt>
                <c:pt idx="263">
                  <c:v>0</c:v>
                </c:pt>
                <c:pt idx="264">
                  <c:v>0</c:v>
                </c:pt>
                <c:pt idx="265">
                  <c:v>1.2847839129424724E-6</c:v>
                </c:pt>
                <c:pt idx="266">
                  <c:v>0</c:v>
                </c:pt>
                <c:pt idx="267">
                  <c:v>0</c:v>
                </c:pt>
                <c:pt idx="268">
                  <c:v>4.8450786205637477E-5</c:v>
                </c:pt>
                <c:pt idx="269">
                  <c:v>4.6826992616455889E-6</c:v>
                </c:pt>
                <c:pt idx="270">
                  <c:v>0</c:v>
                </c:pt>
                <c:pt idx="271">
                  <c:v>5.1602669661274837E-6</c:v>
                </c:pt>
                <c:pt idx="272">
                  <c:v>1.3992685756159581E-2</c:v>
                </c:pt>
                <c:pt idx="273">
                  <c:v>0</c:v>
                </c:pt>
                <c:pt idx="274">
                  <c:v>0</c:v>
                </c:pt>
                <c:pt idx="275">
                  <c:v>0</c:v>
                </c:pt>
                <c:pt idx="276">
                  <c:v>0</c:v>
                </c:pt>
                <c:pt idx="277">
                  <c:v>0</c:v>
                </c:pt>
                <c:pt idx="278">
                  <c:v>0</c:v>
                </c:pt>
                <c:pt idx="279">
                  <c:v>0</c:v>
                </c:pt>
                <c:pt idx="280">
                  <c:v>0</c:v>
                </c:pt>
                <c:pt idx="281">
                  <c:v>0</c:v>
                </c:pt>
                <c:pt idx="282">
                  <c:v>1.7120762816906315E-2</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6.0649090994337934E-5</c:v>
                </c:pt>
                <c:pt idx="311">
                  <c:v>4.1729485653970394E-5</c:v>
                </c:pt>
                <c:pt idx="312">
                  <c:v>3.5541285900917264E-5</c:v>
                </c:pt>
                <c:pt idx="313">
                  <c:v>9.4073653136053988E-6</c:v>
                </c:pt>
                <c:pt idx="314">
                  <c:v>7.2106764346119049E-5</c:v>
                </c:pt>
                <c:pt idx="315">
                  <c:v>7.5974555600877617E-5</c:v>
                </c:pt>
                <c:pt idx="316">
                  <c:v>5.6765472385125433E-6</c:v>
                </c:pt>
                <c:pt idx="317">
                  <c:v>3.4116084404068394E-5</c:v>
                </c:pt>
                <c:pt idx="318">
                  <c:v>2.7169798748436011E-5</c:v>
                </c:pt>
                <c:pt idx="319">
                  <c:v>3.7476808639502264E-6</c:v>
                </c:pt>
                <c:pt idx="320">
                  <c:v>1.8992825344616738E-5</c:v>
                </c:pt>
                <c:pt idx="321">
                  <c:v>1.8605754223821463E-2</c:v>
                </c:pt>
                <c:pt idx="322">
                  <c:v>0</c:v>
                </c:pt>
                <c:pt idx="323">
                  <c:v>0</c:v>
                </c:pt>
                <c:pt idx="324">
                  <c:v>0</c:v>
                </c:pt>
                <c:pt idx="325">
                  <c:v>0</c:v>
                </c:pt>
                <c:pt idx="326">
                  <c:v>1.9998675908038798E-7</c:v>
                </c:pt>
                <c:pt idx="327">
                  <c:v>0</c:v>
                </c:pt>
                <c:pt idx="328">
                  <c:v>0</c:v>
                </c:pt>
                <c:pt idx="329">
                  <c:v>0</c:v>
                </c:pt>
                <c:pt idx="330">
                  <c:v>0</c:v>
                </c:pt>
                <c:pt idx="331">
                  <c:v>6.0037343275496863E-3</c:v>
                </c:pt>
                <c:pt idx="332">
                  <c:v>0</c:v>
                </c:pt>
                <c:pt idx="333">
                  <c:v>0</c:v>
                </c:pt>
                <c:pt idx="334">
                  <c:v>0</c:v>
                </c:pt>
                <c:pt idx="335">
                  <c:v>0</c:v>
                </c:pt>
                <c:pt idx="336">
                  <c:v>0</c:v>
                </c:pt>
                <c:pt idx="337">
                  <c:v>0</c:v>
                </c:pt>
                <c:pt idx="338">
                  <c:v>6.745115542947979E-8</c:v>
                </c:pt>
                <c:pt idx="339">
                  <c:v>1.4107105854305231E-4</c:v>
                </c:pt>
                <c:pt idx="340">
                  <c:v>0</c:v>
                </c:pt>
                <c:pt idx="341">
                  <c:v>0</c:v>
                </c:pt>
                <c:pt idx="342">
                  <c:v>0</c:v>
                </c:pt>
                <c:pt idx="343">
                  <c:v>0</c:v>
                </c:pt>
                <c:pt idx="344">
                  <c:v>2.3888950881274163E-6</c:v>
                </c:pt>
                <c:pt idx="345">
                  <c:v>0</c:v>
                </c:pt>
                <c:pt idx="346">
                  <c:v>1.245479668237322E-6</c:v>
                </c:pt>
                <c:pt idx="347">
                  <c:v>6.9167144286127694E-3</c:v>
                </c:pt>
                <c:pt idx="348">
                  <c:v>1.2273182093245528E-2</c:v>
                </c:pt>
                <c:pt idx="349">
                  <c:v>4.2482394384532159E-7</c:v>
                </c:pt>
                <c:pt idx="350">
                  <c:v>0</c:v>
                </c:pt>
                <c:pt idx="351">
                  <c:v>0</c:v>
                </c:pt>
                <c:pt idx="352">
                  <c:v>1.869698694361021E-7</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marker val="1"/>
        <c:axId val="94546944"/>
        <c:axId val="94545408"/>
      </c:lineChart>
      <c:dateAx>
        <c:axId val="94295936"/>
        <c:scaling>
          <c:orientation val="minMax"/>
        </c:scaling>
        <c:axPos val="b"/>
        <c:numFmt formatCode="m/d/yyyy" sourceLinked="1"/>
        <c:majorTickMark val="none"/>
        <c:tickLblPos val="nextTo"/>
        <c:crossAx val="94297472"/>
        <c:crosses val="autoZero"/>
        <c:auto val="1"/>
        <c:lblOffset val="100"/>
      </c:dateAx>
      <c:valAx>
        <c:axId val="94297472"/>
        <c:scaling>
          <c:orientation val="minMax"/>
        </c:scaling>
        <c:axPos val="l"/>
        <c:majorGridlines/>
        <c:title>
          <c:tx>
            <c:rich>
              <a:bodyPr rot="-5400000" vert="horz"/>
              <a:lstStyle/>
              <a:p>
                <a:pPr>
                  <a:defRPr/>
                </a:pPr>
                <a:r>
                  <a:rPr lang="en-US"/>
                  <a:t>Heat Input Distribution (Fraction of Annual Value)</a:t>
                </a:r>
              </a:p>
            </c:rich>
          </c:tx>
          <c:layout>
            <c:manualLayout>
              <c:xMode val="edge"/>
              <c:yMode val="edge"/>
              <c:x val="1.2500000000000001E-2"/>
              <c:y val="0.1705648877223683"/>
            </c:manualLayout>
          </c:layout>
        </c:title>
        <c:numFmt formatCode="General" sourceLinked="1"/>
        <c:majorTickMark val="none"/>
        <c:tickLblPos val="nextTo"/>
        <c:crossAx val="94295936"/>
        <c:crosses val="autoZero"/>
        <c:crossBetween val="between"/>
      </c:valAx>
      <c:valAx>
        <c:axId val="94545408"/>
        <c:scaling>
          <c:orientation val="minMax"/>
        </c:scaling>
        <c:delete val="1"/>
        <c:axPos val="r"/>
        <c:numFmt formatCode="General" sourceLinked="1"/>
        <c:tickLblPos val="none"/>
        <c:crossAx val="94546944"/>
        <c:crosses val="max"/>
        <c:crossBetween val="between"/>
      </c:valAx>
      <c:dateAx>
        <c:axId val="94546944"/>
        <c:scaling>
          <c:orientation val="minMax"/>
        </c:scaling>
        <c:delete val="1"/>
        <c:axPos val="b"/>
        <c:numFmt formatCode="m/d/yyyy" sourceLinked="1"/>
        <c:tickLblPos val="none"/>
        <c:crossAx val="94545408"/>
        <c:crosses val="autoZero"/>
        <c:auto val="1"/>
        <c:lblOffset val="100"/>
      </c:dateAx>
    </c:plotArea>
    <c:legend>
      <c:legendPos val="b"/>
      <c:layout/>
    </c:legend>
    <c:plotVisOnly val="1"/>
  </c:chart>
  <c:externalData r:id="rId2"/>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1"/>
          <c:order val="0"/>
          <c:tx>
            <c:strRef>
              <c:f>'Oil Operating Profile'!$I$2</c:f>
              <c:strCache>
                <c:ptCount val="1"/>
                <c:pt idx="0">
                  <c:v>MDE Profile - MANEVU Oil</c:v>
                </c:pt>
              </c:strCache>
            </c:strRef>
          </c:tx>
          <c:spPr>
            <a:ln>
              <a:solidFill>
                <a:schemeClr val="accent5"/>
              </a:solidFill>
            </a:ln>
          </c:spPr>
          <c:marker>
            <c:symbol val="none"/>
          </c:marker>
          <c:cat>
            <c:numRef>
              <c:f>'Oil Operating Profile'!$A$3:$A$368</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'Oil Operating Profile'!$I$3:$I$368</c:f>
              <c:numCache>
                <c:formatCode>General</c:formatCode>
                <c:ptCount val="366"/>
                <c:pt idx="0">
                  <c:v>1.2465567909802381E-3</c:v>
                </c:pt>
                <c:pt idx="1">
                  <c:v>2.3876257451656638E-4</c:v>
                </c:pt>
                <c:pt idx="2">
                  <c:v>6.7534364308001363E-4</c:v>
                </c:pt>
                <c:pt idx="3">
                  <c:v>2.7444634991103875E-3</c:v>
                </c:pt>
                <c:pt idx="4">
                  <c:v>8.8337175719243027E-3</c:v>
                </c:pt>
                <c:pt idx="5">
                  <c:v>5.9279176209935313E-3</c:v>
                </c:pt>
                <c:pt idx="6">
                  <c:v>2.0756432709564672E-3</c:v>
                </c:pt>
                <c:pt idx="7">
                  <c:v>1.399935382950058E-4</c:v>
                </c:pt>
                <c:pt idx="8">
                  <c:v>6.5588339430738517E-5</c:v>
                </c:pt>
                <c:pt idx="9">
                  <c:v>3.2255052866339157E-5</c:v>
                </c:pt>
                <c:pt idx="10">
                  <c:v>5.862403605919399E-4</c:v>
                </c:pt>
                <c:pt idx="11">
                  <c:v>3.3147721231276358E-3</c:v>
                </c:pt>
                <c:pt idx="12">
                  <c:v>9.1573448184933057E-3</c:v>
                </c:pt>
                <c:pt idx="13">
                  <c:v>7.9634841479217806E-3</c:v>
                </c:pt>
                <c:pt idx="14">
                  <c:v>5.1656610155196864E-4</c:v>
                </c:pt>
                <c:pt idx="15">
                  <c:v>6.7250658487260504E-6</c:v>
                </c:pt>
                <c:pt idx="16">
                  <c:v>1.6537509386300364E-3</c:v>
                </c:pt>
                <c:pt idx="17">
                  <c:v>4.1784297363115994E-3</c:v>
                </c:pt>
                <c:pt idx="18">
                  <c:v>1.1668252742794399E-2</c:v>
                </c:pt>
                <c:pt idx="19">
                  <c:v>7.1718527478739037E-3</c:v>
                </c:pt>
                <c:pt idx="20">
                  <c:v>9.9227750386254887E-4</c:v>
                </c:pt>
                <c:pt idx="21">
                  <c:v>3.6818123729133733E-4</c:v>
                </c:pt>
                <c:pt idx="22">
                  <c:v>1.3135016130769472E-3</c:v>
                </c:pt>
                <c:pt idx="23">
                  <c:v>1.843201096230156E-3</c:v>
                </c:pt>
                <c:pt idx="24">
                  <c:v>3.0556252727592412E-3</c:v>
                </c:pt>
                <c:pt idx="25">
                  <c:v>3.2792780238954191E-3</c:v>
                </c:pt>
                <c:pt idx="26">
                  <c:v>1.5760623817338555E-4</c:v>
                </c:pt>
                <c:pt idx="27">
                  <c:v>4.1365743614193171E-4</c:v>
                </c:pt>
                <c:pt idx="28">
                  <c:v>3.7550458642116583E-4</c:v>
                </c:pt>
                <c:pt idx="29">
                  <c:v>1.5047776942656585E-4</c:v>
                </c:pt>
                <c:pt idx="30">
                  <c:v>9.9761728698870256E-5</c:v>
                </c:pt>
                <c:pt idx="31">
                  <c:v>6.7252093437449164E-4</c:v>
                </c:pt>
                <c:pt idx="32">
                  <c:v>7.0674328373884638E-5</c:v>
                </c:pt>
                <c:pt idx="33">
                  <c:v>2.1847122684737499E-3</c:v>
                </c:pt>
                <c:pt idx="34">
                  <c:v>3.2588063373454835E-3</c:v>
                </c:pt>
                <c:pt idx="35">
                  <c:v>7.2641144870957768E-4</c:v>
                </c:pt>
                <c:pt idx="36">
                  <c:v>2.7686328097695787E-4</c:v>
                </c:pt>
                <c:pt idx="37">
                  <c:v>1.6901591112376813E-4</c:v>
                </c:pt>
                <c:pt idx="38">
                  <c:v>2.4777800276140616E-4</c:v>
                </c:pt>
                <c:pt idx="39">
                  <c:v>3.0605491729627783E-4</c:v>
                </c:pt>
                <c:pt idx="40">
                  <c:v>1.1018799592703681E-3</c:v>
                </c:pt>
                <c:pt idx="41">
                  <c:v>1.017194347780378E-2</c:v>
                </c:pt>
                <c:pt idx="42">
                  <c:v>1.6413179440895157E-2</c:v>
                </c:pt>
                <c:pt idx="43">
                  <c:v>1.7468078777305562E-2</c:v>
                </c:pt>
                <c:pt idx="44">
                  <c:v>2.2142789926881429E-2</c:v>
                </c:pt>
                <c:pt idx="45">
                  <c:v>2.3512385763887672E-2</c:v>
                </c:pt>
                <c:pt idx="46">
                  <c:v>1.2415072821087875E-3</c:v>
                </c:pt>
                <c:pt idx="47">
                  <c:v>1.4997333390885481E-3</c:v>
                </c:pt>
                <c:pt idx="48">
                  <c:v>7.6070428242298741E-4</c:v>
                </c:pt>
                <c:pt idx="49">
                  <c:v>4.5758212036430175E-4</c:v>
                </c:pt>
                <c:pt idx="50">
                  <c:v>2.6724638628686405E-4</c:v>
                </c:pt>
                <c:pt idx="51">
                  <c:v>7.346300248620045E-4</c:v>
                </c:pt>
                <c:pt idx="52">
                  <c:v>6.6948768209728151E-4</c:v>
                </c:pt>
                <c:pt idx="53">
                  <c:v>2.1649906465558526E-3</c:v>
                </c:pt>
                <c:pt idx="54">
                  <c:v>2.4232094782582512E-4</c:v>
                </c:pt>
                <c:pt idx="55">
                  <c:v>8.2100917568040006E-4</c:v>
                </c:pt>
                <c:pt idx="56">
                  <c:v>6.946813652960439E-4</c:v>
                </c:pt>
                <c:pt idx="57">
                  <c:v>4.9760939903214596E-4</c:v>
                </c:pt>
                <c:pt idx="58">
                  <c:v>1.6778054027477221E-4</c:v>
                </c:pt>
                <c:pt idx="59">
                  <c:v>1.0950544469084407E-4</c:v>
                </c:pt>
                <c:pt idx="60">
                  <c:v>4.2958194743926317E-4</c:v>
                </c:pt>
                <c:pt idx="61">
                  <c:v>1.739939503810705E-3</c:v>
                </c:pt>
                <c:pt idx="62">
                  <c:v>1.2142124074120161E-3</c:v>
                </c:pt>
                <c:pt idx="63">
                  <c:v>4.1096938033263031E-4</c:v>
                </c:pt>
                <c:pt idx="64">
                  <c:v>1.4198928116471892E-4</c:v>
                </c:pt>
                <c:pt idx="65">
                  <c:v>0</c:v>
                </c:pt>
                <c:pt idx="66">
                  <c:v>5.855925614240471E-5</c:v>
                </c:pt>
                <c:pt idx="67">
                  <c:v>6.1142318061145623E-5</c:v>
                </c:pt>
                <c:pt idx="68">
                  <c:v>4.2259030422451172E-4</c:v>
                </c:pt>
                <c:pt idx="69">
                  <c:v>5.6914469751919502E-4</c:v>
                </c:pt>
                <c:pt idx="70">
                  <c:v>7.3063166753012561E-4</c:v>
                </c:pt>
                <c:pt idx="71">
                  <c:v>5.345239978982552E-4</c:v>
                </c:pt>
                <c:pt idx="72">
                  <c:v>5.2382250318180044E-4</c:v>
                </c:pt>
                <c:pt idx="73">
                  <c:v>6.0221170987605991E-4</c:v>
                </c:pt>
                <c:pt idx="74">
                  <c:v>1.2067111042482353E-3</c:v>
                </c:pt>
                <c:pt idx="75">
                  <c:v>1.2607936694870861E-3</c:v>
                </c:pt>
                <c:pt idx="76">
                  <c:v>6.2593138596734742E-4</c:v>
                </c:pt>
                <c:pt idx="77">
                  <c:v>5.4338961532234865E-4</c:v>
                </c:pt>
                <c:pt idx="78">
                  <c:v>6.4812683169455899E-4</c:v>
                </c:pt>
                <c:pt idx="79">
                  <c:v>8.1659149962967496E-4</c:v>
                </c:pt>
                <c:pt idx="80">
                  <c:v>9.2337806739801055E-4</c:v>
                </c:pt>
                <c:pt idx="81">
                  <c:v>8.8792009455258369E-4</c:v>
                </c:pt>
                <c:pt idx="82">
                  <c:v>6.7494756651210834E-4</c:v>
                </c:pt>
                <c:pt idx="83">
                  <c:v>5.6868106713431192E-4</c:v>
                </c:pt>
                <c:pt idx="84">
                  <c:v>2.9661147978919493E-4</c:v>
                </c:pt>
                <c:pt idx="85">
                  <c:v>1.1852991716398532E-4</c:v>
                </c:pt>
                <c:pt idx="86">
                  <c:v>8.4997859682614714E-5</c:v>
                </c:pt>
                <c:pt idx="87">
                  <c:v>4.6578356806201111E-4</c:v>
                </c:pt>
                <c:pt idx="88">
                  <c:v>1.0147464490746505E-3</c:v>
                </c:pt>
                <c:pt idx="89">
                  <c:v>1.2641095160039041E-3</c:v>
                </c:pt>
                <c:pt idx="90">
                  <c:v>2.5082499822352031E-4</c:v>
                </c:pt>
                <c:pt idx="91">
                  <c:v>4.7945007913209403E-3</c:v>
                </c:pt>
                <c:pt idx="92">
                  <c:v>2.3138773896975882E-5</c:v>
                </c:pt>
                <c:pt idx="93">
                  <c:v>0</c:v>
                </c:pt>
                <c:pt idx="94">
                  <c:v>1.2299301140923755E-3</c:v>
                </c:pt>
                <c:pt idx="95">
                  <c:v>6.6043784536376501E-5</c:v>
                </c:pt>
                <c:pt idx="96">
                  <c:v>2.8333697791060191E-4</c:v>
                </c:pt>
                <c:pt idx="97">
                  <c:v>2.5429303030259556E-4</c:v>
                </c:pt>
                <c:pt idx="98">
                  <c:v>6.8173068721177389E-5</c:v>
                </c:pt>
                <c:pt idx="99">
                  <c:v>7.4633578260482523E-5</c:v>
                </c:pt>
                <c:pt idx="100">
                  <c:v>0</c:v>
                </c:pt>
                <c:pt idx="101">
                  <c:v>1.5986406155818022E-4</c:v>
                </c:pt>
                <c:pt idx="102">
                  <c:v>2.4597284552941911E-4</c:v>
                </c:pt>
                <c:pt idx="103">
                  <c:v>6.4997180374163794E-5</c:v>
                </c:pt>
                <c:pt idx="104">
                  <c:v>1.0278341042702343E-4</c:v>
                </c:pt>
                <c:pt idx="105">
                  <c:v>7.1709614619116915E-6</c:v>
                </c:pt>
                <c:pt idx="106">
                  <c:v>3.8652707545269988E-5</c:v>
                </c:pt>
                <c:pt idx="107">
                  <c:v>0</c:v>
                </c:pt>
                <c:pt idx="108">
                  <c:v>4.5125737530234817E-4</c:v>
                </c:pt>
                <c:pt idx="109">
                  <c:v>7.1939509807784723E-5</c:v>
                </c:pt>
                <c:pt idx="110">
                  <c:v>2.17445479989312E-4</c:v>
                </c:pt>
                <c:pt idx="111">
                  <c:v>1.5217682118685971E-4</c:v>
                </c:pt>
                <c:pt idx="112">
                  <c:v>2.4744836842934665E-4</c:v>
                </c:pt>
                <c:pt idx="113">
                  <c:v>0</c:v>
                </c:pt>
                <c:pt idx="114">
                  <c:v>0</c:v>
                </c:pt>
                <c:pt idx="115">
                  <c:v>2.7062074239235859E-4</c:v>
                </c:pt>
                <c:pt idx="116">
                  <c:v>1.1115105466189535E-3</c:v>
                </c:pt>
                <c:pt idx="117">
                  <c:v>2.5156526073103111E-3</c:v>
                </c:pt>
                <c:pt idx="118">
                  <c:v>2.6333976976686789E-3</c:v>
                </c:pt>
                <c:pt idx="119">
                  <c:v>9.967405021076123E-4</c:v>
                </c:pt>
                <c:pt idx="120">
                  <c:v>7.0166032638060689E-5</c:v>
                </c:pt>
                <c:pt idx="121">
                  <c:v>0</c:v>
                </c:pt>
                <c:pt idx="122">
                  <c:v>1.2139946385629687E-3</c:v>
                </c:pt>
                <c:pt idx="123">
                  <c:v>8.8288912887547148E-4</c:v>
                </c:pt>
                <c:pt idx="124">
                  <c:v>2.1795584730815477E-4</c:v>
                </c:pt>
                <c:pt idx="125">
                  <c:v>3.3367998211567442E-5</c:v>
                </c:pt>
                <c:pt idx="126">
                  <c:v>1.4561965461548401E-4</c:v>
                </c:pt>
                <c:pt idx="127">
                  <c:v>0</c:v>
                </c:pt>
                <c:pt idx="128">
                  <c:v>7.2232563015317577E-5</c:v>
                </c:pt>
                <c:pt idx="129">
                  <c:v>3.9613179327675606E-4</c:v>
                </c:pt>
                <c:pt idx="130">
                  <c:v>1.0414769942412624E-3</c:v>
                </c:pt>
                <c:pt idx="131">
                  <c:v>2.0804816804656642E-3</c:v>
                </c:pt>
                <c:pt idx="132">
                  <c:v>1.5750898492961657E-3</c:v>
                </c:pt>
                <c:pt idx="133">
                  <c:v>1.4815140695969922E-3</c:v>
                </c:pt>
                <c:pt idx="134">
                  <c:v>1.2350136777675973E-3</c:v>
                </c:pt>
                <c:pt idx="135">
                  <c:v>1.8977342560387963E-4</c:v>
                </c:pt>
                <c:pt idx="136">
                  <c:v>1.6434283920267691E-3</c:v>
                </c:pt>
                <c:pt idx="137">
                  <c:v>7.2289667969654351E-4</c:v>
                </c:pt>
                <c:pt idx="138">
                  <c:v>1.1065233873437243E-3</c:v>
                </c:pt>
                <c:pt idx="139">
                  <c:v>5.7343939227558834E-4</c:v>
                </c:pt>
                <c:pt idx="140">
                  <c:v>6.3769428908563765E-4</c:v>
                </c:pt>
                <c:pt idx="141">
                  <c:v>3.893312914902979E-5</c:v>
                </c:pt>
                <c:pt idx="142">
                  <c:v>4.5705992986432748E-5</c:v>
                </c:pt>
                <c:pt idx="143">
                  <c:v>4.3941489308028822E-4</c:v>
                </c:pt>
                <c:pt idx="144">
                  <c:v>7.7719564957123442E-4</c:v>
                </c:pt>
                <c:pt idx="145">
                  <c:v>3.0064940940937334E-3</c:v>
                </c:pt>
                <c:pt idx="146">
                  <c:v>3.7903463462212448E-3</c:v>
                </c:pt>
                <c:pt idx="147">
                  <c:v>7.3446249442748477E-3</c:v>
                </c:pt>
                <c:pt idx="148">
                  <c:v>4.4552282424244133E-3</c:v>
                </c:pt>
                <c:pt idx="149">
                  <c:v>1.8206435782123988E-4</c:v>
                </c:pt>
                <c:pt idx="150">
                  <c:v>2.0027286518638245E-4</c:v>
                </c:pt>
                <c:pt idx="151">
                  <c:v>2.6204421690485557E-3</c:v>
                </c:pt>
                <c:pt idx="152">
                  <c:v>3.2951392255946409E-3</c:v>
                </c:pt>
                <c:pt idx="153">
                  <c:v>4.3521717367238141E-3</c:v>
                </c:pt>
                <c:pt idx="154">
                  <c:v>8.0458420529422765E-3</c:v>
                </c:pt>
                <c:pt idx="155">
                  <c:v>3.5471880241181009E-3</c:v>
                </c:pt>
                <c:pt idx="156">
                  <c:v>3.9206163790903145E-4</c:v>
                </c:pt>
                <c:pt idx="157">
                  <c:v>1.1956868467921731E-3</c:v>
                </c:pt>
                <c:pt idx="158">
                  <c:v>5.5565480153306653E-4</c:v>
                </c:pt>
                <c:pt idx="159">
                  <c:v>2.8812329468583822E-4</c:v>
                </c:pt>
                <c:pt idx="160">
                  <c:v>3.6599420141408584E-4</c:v>
                </c:pt>
                <c:pt idx="161">
                  <c:v>4.8327035611398194E-4</c:v>
                </c:pt>
                <c:pt idx="162">
                  <c:v>1.2207691192456557E-3</c:v>
                </c:pt>
                <c:pt idx="163">
                  <c:v>9.6673448102984228E-4</c:v>
                </c:pt>
                <c:pt idx="164">
                  <c:v>8.5433594433725185E-4</c:v>
                </c:pt>
                <c:pt idx="165">
                  <c:v>9.6682527699776168E-4</c:v>
                </c:pt>
                <c:pt idx="166">
                  <c:v>1.4589135535999884E-3</c:v>
                </c:pt>
                <c:pt idx="167">
                  <c:v>1.2934337336364243E-3</c:v>
                </c:pt>
                <c:pt idx="168">
                  <c:v>3.015290641908398E-4</c:v>
                </c:pt>
                <c:pt idx="169">
                  <c:v>1.6383190093534371E-5</c:v>
                </c:pt>
                <c:pt idx="170">
                  <c:v>1.2827274389105375E-3</c:v>
                </c:pt>
                <c:pt idx="171">
                  <c:v>7.5504079676590634E-3</c:v>
                </c:pt>
                <c:pt idx="172">
                  <c:v>6.16890421672319E-3</c:v>
                </c:pt>
                <c:pt idx="173">
                  <c:v>1.1053042860003869E-3</c:v>
                </c:pt>
                <c:pt idx="174">
                  <c:v>7.6799832623206305E-4</c:v>
                </c:pt>
                <c:pt idx="175">
                  <c:v>1.0027577939337323E-3</c:v>
                </c:pt>
                <c:pt idx="176">
                  <c:v>4.2958002743548915E-4</c:v>
                </c:pt>
                <c:pt idx="177">
                  <c:v>6.8033817921184389E-6</c:v>
                </c:pt>
                <c:pt idx="178">
                  <c:v>1.093249239150038E-3</c:v>
                </c:pt>
                <c:pt idx="179">
                  <c:v>4.2874199631477515E-4</c:v>
                </c:pt>
                <c:pt idx="180">
                  <c:v>3.5614508732023068E-4</c:v>
                </c:pt>
                <c:pt idx="181">
                  <c:v>3.0415372955976757E-3</c:v>
                </c:pt>
                <c:pt idx="182">
                  <c:v>1.2329172862790224E-4</c:v>
                </c:pt>
                <c:pt idx="183">
                  <c:v>5.0124881671121124E-5</c:v>
                </c:pt>
                <c:pt idx="184">
                  <c:v>0</c:v>
                </c:pt>
                <c:pt idx="185">
                  <c:v>6.3734019996867404E-6</c:v>
                </c:pt>
                <c:pt idx="186">
                  <c:v>9.1419974199091368E-4</c:v>
                </c:pt>
                <c:pt idx="187">
                  <c:v>1.0679298563358098E-2</c:v>
                </c:pt>
                <c:pt idx="188">
                  <c:v>1.7411981471264902E-2</c:v>
                </c:pt>
                <c:pt idx="189">
                  <c:v>1.0698807923806198E-2</c:v>
                </c:pt>
                <c:pt idx="190">
                  <c:v>1.572887301809483E-5</c:v>
                </c:pt>
                <c:pt idx="191">
                  <c:v>8.9355965089947801E-6</c:v>
                </c:pt>
                <c:pt idx="192">
                  <c:v>3.0293890275114802E-4</c:v>
                </c:pt>
                <c:pt idx="193">
                  <c:v>2.9945807233113003E-3</c:v>
                </c:pt>
                <c:pt idx="194">
                  <c:v>7.0103340978007085E-3</c:v>
                </c:pt>
                <c:pt idx="195">
                  <c:v>1.2729546803351656E-2</c:v>
                </c:pt>
                <c:pt idx="196">
                  <c:v>1.6051870705531775E-2</c:v>
                </c:pt>
                <c:pt idx="197">
                  <c:v>5.3836917935014264E-3</c:v>
                </c:pt>
                <c:pt idx="198">
                  <c:v>5.8920463420726581E-3</c:v>
                </c:pt>
                <c:pt idx="199">
                  <c:v>1.8296963757938389E-2</c:v>
                </c:pt>
                <c:pt idx="200">
                  <c:v>6.4778901208325471E-3</c:v>
                </c:pt>
                <c:pt idx="201">
                  <c:v>6.436945029834557E-3</c:v>
                </c:pt>
                <c:pt idx="202">
                  <c:v>1.521225664275982E-2</c:v>
                </c:pt>
                <c:pt idx="203">
                  <c:v>1.6653373681383334E-2</c:v>
                </c:pt>
                <c:pt idx="204">
                  <c:v>1.6014012424810979E-2</c:v>
                </c:pt>
                <c:pt idx="205">
                  <c:v>1.704761543305074E-2</c:v>
                </c:pt>
                <c:pt idx="206">
                  <c:v>3.171992320830317E-2</c:v>
                </c:pt>
                <c:pt idx="207">
                  <c:v>1.7100147948927405E-2</c:v>
                </c:pt>
                <c:pt idx="208">
                  <c:v>1.2063956072071159E-2</c:v>
                </c:pt>
                <c:pt idx="209">
                  <c:v>1.5136649117322031E-2</c:v>
                </c:pt>
                <c:pt idx="210">
                  <c:v>6.3469506129635034E-3</c:v>
                </c:pt>
                <c:pt idx="211">
                  <c:v>4.6261910879009105E-3</c:v>
                </c:pt>
                <c:pt idx="212">
                  <c:v>2.5183278294101802E-3</c:v>
                </c:pt>
                <c:pt idx="213">
                  <c:v>2.1732105869214854E-3</c:v>
                </c:pt>
                <c:pt idx="214">
                  <c:v>2.2548501073721872E-3</c:v>
                </c:pt>
                <c:pt idx="215">
                  <c:v>1.4809989527951291E-4</c:v>
                </c:pt>
                <c:pt idx="216">
                  <c:v>6.0858854767197306E-4</c:v>
                </c:pt>
                <c:pt idx="217">
                  <c:v>2.3822479156489435E-3</c:v>
                </c:pt>
                <c:pt idx="218">
                  <c:v>1.8311869757760329E-3</c:v>
                </c:pt>
                <c:pt idx="219">
                  <c:v>3.8293838629438546E-4</c:v>
                </c:pt>
                <c:pt idx="220">
                  <c:v>2.2519128047572394E-4</c:v>
                </c:pt>
                <c:pt idx="221">
                  <c:v>4.4853228363078406E-3</c:v>
                </c:pt>
                <c:pt idx="222">
                  <c:v>1.3185327202280222E-2</c:v>
                </c:pt>
                <c:pt idx="223">
                  <c:v>2.9846884647115976E-2</c:v>
                </c:pt>
                <c:pt idx="224">
                  <c:v>3.5634117578982487E-2</c:v>
                </c:pt>
                <c:pt idx="225">
                  <c:v>1.673162146464174E-2</c:v>
                </c:pt>
                <c:pt idx="226">
                  <c:v>2.1748103744866871E-2</c:v>
                </c:pt>
                <c:pt idx="227">
                  <c:v>2.5951224729705579E-2</c:v>
                </c:pt>
                <c:pt idx="228">
                  <c:v>2.230931736153554E-2</c:v>
                </c:pt>
                <c:pt idx="229">
                  <c:v>5.5883569704781484E-3</c:v>
                </c:pt>
                <c:pt idx="230">
                  <c:v>3.8670379158948316E-3</c:v>
                </c:pt>
                <c:pt idx="231">
                  <c:v>6.2878299072965963E-3</c:v>
                </c:pt>
                <c:pt idx="232">
                  <c:v>2.7848414310989683E-3</c:v>
                </c:pt>
                <c:pt idx="233">
                  <c:v>1.8973906764161737E-4</c:v>
                </c:pt>
                <c:pt idx="234">
                  <c:v>3.2200436337945552E-3</c:v>
                </c:pt>
                <c:pt idx="235">
                  <c:v>1.5487230437918023E-3</c:v>
                </c:pt>
                <c:pt idx="236">
                  <c:v>9.2927682425432455E-4</c:v>
                </c:pt>
                <c:pt idx="237">
                  <c:v>6.6367322856454901E-3</c:v>
                </c:pt>
                <c:pt idx="238">
                  <c:v>1.1376925315495522E-2</c:v>
                </c:pt>
                <c:pt idx="239">
                  <c:v>3.6579703723711473E-3</c:v>
                </c:pt>
                <c:pt idx="240">
                  <c:v>2.1424912844418624E-4</c:v>
                </c:pt>
                <c:pt idx="241">
                  <c:v>8.6326834757681423E-3</c:v>
                </c:pt>
                <c:pt idx="242">
                  <c:v>5.1627600413971814E-3</c:v>
                </c:pt>
                <c:pt idx="243">
                  <c:v>9.7536901084187017E-3</c:v>
                </c:pt>
                <c:pt idx="244">
                  <c:v>1.1501155067019618E-3</c:v>
                </c:pt>
                <c:pt idx="245">
                  <c:v>1.7821768078746665E-4</c:v>
                </c:pt>
                <c:pt idx="246">
                  <c:v>8.2699109901595527E-6</c:v>
                </c:pt>
                <c:pt idx="247">
                  <c:v>6.0771403647956407E-5</c:v>
                </c:pt>
                <c:pt idx="248">
                  <c:v>5.0345934737148117E-5</c:v>
                </c:pt>
                <c:pt idx="249">
                  <c:v>1.4147688268398941E-3</c:v>
                </c:pt>
                <c:pt idx="250">
                  <c:v>4.4441095510985417E-3</c:v>
                </c:pt>
                <c:pt idx="251">
                  <c:v>7.276493509319709E-3</c:v>
                </c:pt>
                <c:pt idx="252">
                  <c:v>1.645296262645167E-2</c:v>
                </c:pt>
                <c:pt idx="253">
                  <c:v>5.1029595028152085E-3</c:v>
                </c:pt>
                <c:pt idx="254">
                  <c:v>2.8544898206144136E-5</c:v>
                </c:pt>
                <c:pt idx="255">
                  <c:v>8.8367031777920706E-4</c:v>
                </c:pt>
                <c:pt idx="256">
                  <c:v>1.1024154382175135E-3</c:v>
                </c:pt>
                <c:pt idx="257">
                  <c:v>6.6590247420896748E-3</c:v>
                </c:pt>
                <c:pt idx="258">
                  <c:v>5.5507309091611362E-4</c:v>
                </c:pt>
                <c:pt idx="259">
                  <c:v>5.6481711006657739E-4</c:v>
                </c:pt>
                <c:pt idx="260">
                  <c:v>7.0366405242390496E-4</c:v>
                </c:pt>
                <c:pt idx="261">
                  <c:v>1.2969121236305952E-3</c:v>
                </c:pt>
                <c:pt idx="262">
                  <c:v>3.2966847275794717E-3</c:v>
                </c:pt>
                <c:pt idx="263">
                  <c:v>1.1508952960239962E-2</c:v>
                </c:pt>
                <c:pt idx="264">
                  <c:v>7.5172726941154164E-3</c:v>
                </c:pt>
                <c:pt idx="265">
                  <c:v>3.8831638760091357E-3</c:v>
                </c:pt>
                <c:pt idx="266">
                  <c:v>3.9740504377914591E-3</c:v>
                </c:pt>
                <c:pt idx="267">
                  <c:v>2.0456225466919092E-3</c:v>
                </c:pt>
                <c:pt idx="268">
                  <c:v>2.3233623093914602E-3</c:v>
                </c:pt>
                <c:pt idx="269">
                  <c:v>1.9291882125938551E-3</c:v>
                </c:pt>
                <c:pt idx="270">
                  <c:v>6.494479458699653E-4</c:v>
                </c:pt>
                <c:pt idx="271">
                  <c:v>6.4224464750239473E-4</c:v>
                </c:pt>
                <c:pt idx="272">
                  <c:v>8.5680673656165921E-4</c:v>
                </c:pt>
                <c:pt idx="273">
                  <c:v>1.9536830649454829E-3</c:v>
                </c:pt>
                <c:pt idx="274">
                  <c:v>1.271451762012976E-3</c:v>
                </c:pt>
                <c:pt idx="275">
                  <c:v>1.0409628879677021E-3</c:v>
                </c:pt>
                <c:pt idx="276">
                  <c:v>1.3466653835187148E-3</c:v>
                </c:pt>
                <c:pt idx="277">
                  <c:v>1.1077764929644165E-3</c:v>
                </c:pt>
                <c:pt idx="278">
                  <c:v>2.0851824560201514E-3</c:v>
                </c:pt>
                <c:pt idx="279">
                  <c:v>1.4441200255780752E-3</c:v>
                </c:pt>
                <c:pt idx="280">
                  <c:v>2.2313342043129704E-3</c:v>
                </c:pt>
                <c:pt idx="281">
                  <c:v>4.2898947469589501E-5</c:v>
                </c:pt>
                <c:pt idx="282">
                  <c:v>7.9801925260228541E-4</c:v>
                </c:pt>
                <c:pt idx="283">
                  <c:v>1.3516013090090365E-3</c:v>
                </c:pt>
                <c:pt idx="284">
                  <c:v>1.4556015470907171E-3</c:v>
                </c:pt>
                <c:pt idx="285">
                  <c:v>1.4589616042207407E-3</c:v>
                </c:pt>
                <c:pt idx="286">
                  <c:v>2.9303350223087987E-4</c:v>
                </c:pt>
                <c:pt idx="287">
                  <c:v>5.5634453762548424E-4</c:v>
                </c:pt>
                <c:pt idx="288">
                  <c:v>3.8276791016986549E-5</c:v>
                </c:pt>
                <c:pt idx="289">
                  <c:v>6.8072313996842828E-4</c:v>
                </c:pt>
                <c:pt idx="290">
                  <c:v>1.1389800406062822E-3</c:v>
                </c:pt>
                <c:pt idx="291">
                  <c:v>1.5462684705466391E-3</c:v>
                </c:pt>
                <c:pt idx="292">
                  <c:v>1.6778852850099799E-3</c:v>
                </c:pt>
                <c:pt idx="293">
                  <c:v>1.2356791611807733E-3</c:v>
                </c:pt>
                <c:pt idx="294">
                  <c:v>1.2005606247919335E-3</c:v>
                </c:pt>
                <c:pt idx="295">
                  <c:v>4.0087657733878719E-5</c:v>
                </c:pt>
                <c:pt idx="296">
                  <c:v>4.1345765469665801E-5</c:v>
                </c:pt>
                <c:pt idx="297">
                  <c:v>4.1718852518704105E-5</c:v>
                </c:pt>
                <c:pt idx="298">
                  <c:v>1.1165630365488932E-4</c:v>
                </c:pt>
                <c:pt idx="299">
                  <c:v>6.2200169403357774E-4</c:v>
                </c:pt>
                <c:pt idx="300">
                  <c:v>1.2662411749302157E-3</c:v>
                </c:pt>
                <c:pt idx="301">
                  <c:v>8.3078472331388317E-4</c:v>
                </c:pt>
                <c:pt idx="302">
                  <c:v>9.3099972448254298E-5</c:v>
                </c:pt>
                <c:pt idx="303">
                  <c:v>1.6304869097500494E-4</c:v>
                </c:pt>
                <c:pt idx="304">
                  <c:v>2.2704011779355769E-3</c:v>
                </c:pt>
                <c:pt idx="305">
                  <c:v>2.9438778194515289E-3</c:v>
                </c:pt>
                <c:pt idx="306">
                  <c:v>3.0293245558058218E-3</c:v>
                </c:pt>
                <c:pt idx="307">
                  <c:v>1.3398761491228219E-4</c:v>
                </c:pt>
                <c:pt idx="308">
                  <c:v>2.3885079363731646E-4</c:v>
                </c:pt>
                <c:pt idx="309">
                  <c:v>7.8049315499937303E-5</c:v>
                </c:pt>
                <c:pt idx="310">
                  <c:v>0</c:v>
                </c:pt>
                <c:pt idx="311">
                  <c:v>4.2136503865853474E-6</c:v>
                </c:pt>
                <c:pt idx="312">
                  <c:v>6.8084344336276181E-6</c:v>
                </c:pt>
                <c:pt idx="313">
                  <c:v>2.2198841102305091E-4</c:v>
                </c:pt>
                <c:pt idx="314">
                  <c:v>8.2857661792153808E-4</c:v>
                </c:pt>
                <c:pt idx="315">
                  <c:v>0</c:v>
                </c:pt>
                <c:pt idx="316">
                  <c:v>1.0843170784372713E-4</c:v>
                </c:pt>
                <c:pt idx="317">
                  <c:v>9.6989748514100598E-5</c:v>
                </c:pt>
                <c:pt idx="318">
                  <c:v>1.0124043981558967E-3</c:v>
                </c:pt>
                <c:pt idx="319">
                  <c:v>1.8409831887132863E-3</c:v>
                </c:pt>
                <c:pt idx="320">
                  <c:v>9.1999759759628987E-5</c:v>
                </c:pt>
                <c:pt idx="321">
                  <c:v>2.4475591682193221E-4</c:v>
                </c:pt>
                <c:pt idx="322">
                  <c:v>1.979228816204604E-4</c:v>
                </c:pt>
                <c:pt idx="323">
                  <c:v>6.9731505468270688E-5</c:v>
                </c:pt>
                <c:pt idx="324">
                  <c:v>8.375258565626084E-5</c:v>
                </c:pt>
                <c:pt idx="325">
                  <c:v>5.7056954242478604E-5</c:v>
                </c:pt>
                <c:pt idx="326">
                  <c:v>1.6058381034116364E-4</c:v>
                </c:pt>
                <c:pt idx="327">
                  <c:v>1.5359145975660151E-4</c:v>
                </c:pt>
                <c:pt idx="328">
                  <c:v>5.8004122419790494E-5</c:v>
                </c:pt>
                <c:pt idx="329">
                  <c:v>0</c:v>
                </c:pt>
                <c:pt idx="330">
                  <c:v>1.7942283684023763E-5</c:v>
                </c:pt>
                <c:pt idx="331">
                  <c:v>1.9123591268871378E-5</c:v>
                </c:pt>
                <c:pt idx="332">
                  <c:v>2.9948239069471389E-4</c:v>
                </c:pt>
                <c:pt idx="333">
                  <c:v>7.0135342893533814E-4</c:v>
                </c:pt>
                <c:pt idx="334">
                  <c:v>2.5592987899326963E-3</c:v>
                </c:pt>
                <c:pt idx="335">
                  <c:v>4.6713701914307768E-3</c:v>
                </c:pt>
                <c:pt idx="336">
                  <c:v>7.5879367656270333E-4</c:v>
                </c:pt>
                <c:pt idx="337">
                  <c:v>2.2289980649847809E-4</c:v>
                </c:pt>
                <c:pt idx="338">
                  <c:v>7.9681460181366516E-4</c:v>
                </c:pt>
                <c:pt idx="339">
                  <c:v>1.2039977852313858E-3</c:v>
                </c:pt>
                <c:pt idx="340">
                  <c:v>2.0068687863164535E-4</c:v>
                </c:pt>
                <c:pt idx="341">
                  <c:v>1.210539137034838E-4</c:v>
                </c:pt>
                <c:pt idx="342">
                  <c:v>1.1873065861114534E-4</c:v>
                </c:pt>
                <c:pt idx="343">
                  <c:v>1.6522168050886032E-4</c:v>
                </c:pt>
                <c:pt idx="344">
                  <c:v>1.3942546981012815E-4</c:v>
                </c:pt>
                <c:pt idx="345">
                  <c:v>1.533820277660457E-4</c:v>
                </c:pt>
                <c:pt idx="346">
                  <c:v>5.0910415846554307E-5</c:v>
                </c:pt>
                <c:pt idx="347">
                  <c:v>5.5073908660877849E-4</c:v>
                </c:pt>
                <c:pt idx="348">
                  <c:v>6.4021919510060714E-4</c:v>
                </c:pt>
                <c:pt idx="349">
                  <c:v>4.0883871677669693E-3</c:v>
                </c:pt>
                <c:pt idx="350">
                  <c:v>8.4244452222953566E-3</c:v>
                </c:pt>
                <c:pt idx="351">
                  <c:v>1.5576925435253231E-3</c:v>
                </c:pt>
                <c:pt idx="352">
                  <c:v>1.8540566965126444E-5</c:v>
                </c:pt>
                <c:pt idx="353">
                  <c:v>1.3667814651592357E-4</c:v>
                </c:pt>
                <c:pt idx="354">
                  <c:v>9.7954050198770389E-4</c:v>
                </c:pt>
                <c:pt idx="355">
                  <c:v>3.5851593829558587E-4</c:v>
                </c:pt>
                <c:pt idx="356">
                  <c:v>1.7321718253865606E-5</c:v>
                </c:pt>
                <c:pt idx="357">
                  <c:v>4.6459038676961683E-6</c:v>
                </c:pt>
                <c:pt idx="358">
                  <c:v>9.1983338674724045E-6</c:v>
                </c:pt>
                <c:pt idx="359">
                  <c:v>4.7368514148615236E-6</c:v>
                </c:pt>
                <c:pt idx="360">
                  <c:v>8.5869642448609662E-6</c:v>
                </c:pt>
                <c:pt idx="361">
                  <c:v>1.4112027735155425E-5</c:v>
                </c:pt>
                <c:pt idx="362">
                  <c:v>8.6738696788189574E-5</c:v>
                </c:pt>
                <c:pt idx="363">
                  <c:v>9.4017026882171383E-6</c:v>
                </c:pt>
                <c:pt idx="364">
                  <c:v>9.2033865089816074E-6</c:v>
                </c:pt>
                <c:pt idx="365">
                  <c:v>2.2229096319662116E-5</c:v>
                </c:pt>
              </c:numCache>
            </c:numRef>
          </c:val>
        </c:ser>
        <c:ser>
          <c:idx val="0"/>
          <c:order val="1"/>
          <c:tx>
            <c:v>MD Oil Small EGUs - 2016 Operating Data</c:v>
          </c:tx>
          <c:spPr>
            <a:ln>
              <a:solidFill>
                <a:srgbClr val="C0504D">
                  <a:lumMod val="60000"/>
                  <a:lumOff val="40000"/>
                  <a:alpha val="75000"/>
                </a:srgbClr>
              </a:solidFill>
            </a:ln>
          </c:spPr>
          <c:marker>
            <c:symbol val="none"/>
          </c:marker>
          <c:cat>
            <c:numRef>
              <c:f>'Oil Operating Profile'!$A$3:$A$368</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'Oil Operating Profile'!$G$3:$G$368</c:f>
              <c:numCache>
                <c:formatCode>0.00000</c:formatCode>
                <c:ptCount val="366"/>
                <c:pt idx="0">
                  <c:v>0</c:v>
                </c:pt>
                <c:pt idx="1">
                  <c:v>0</c:v>
                </c:pt>
                <c:pt idx="2">
                  <c:v>0</c:v>
                </c:pt>
                <c:pt idx="3">
                  <c:v>0</c:v>
                </c:pt>
                <c:pt idx="4">
                  <c:v>5.9033122414105826E-2</c:v>
                </c:pt>
                <c:pt idx="5">
                  <c:v>3.6625268434451172E-2</c:v>
                </c:pt>
                <c:pt idx="6">
                  <c:v>0</c:v>
                </c:pt>
                <c:pt idx="7">
                  <c:v>0</c:v>
                </c:pt>
                <c:pt idx="8">
                  <c:v>0</c:v>
                </c:pt>
                <c:pt idx="9">
                  <c:v>0</c:v>
                </c:pt>
                <c:pt idx="10">
                  <c:v>0</c:v>
                </c:pt>
                <c:pt idx="11">
                  <c:v>0</c:v>
                </c:pt>
                <c:pt idx="12">
                  <c:v>2.0252476615315422E-3</c:v>
                </c:pt>
                <c:pt idx="13">
                  <c:v>0</c:v>
                </c:pt>
                <c:pt idx="14">
                  <c:v>0</c:v>
                </c:pt>
                <c:pt idx="15">
                  <c:v>0</c:v>
                </c:pt>
                <c:pt idx="16">
                  <c:v>0</c:v>
                </c:pt>
                <c:pt idx="17">
                  <c:v>2.1904652339196397E-3</c:v>
                </c:pt>
                <c:pt idx="18">
                  <c:v>6.7517305252676237E-3</c:v>
                </c:pt>
                <c:pt idx="19">
                  <c:v>0</c:v>
                </c:pt>
                <c:pt idx="20">
                  <c:v>0</c:v>
                </c:pt>
                <c:pt idx="21">
                  <c:v>6.0165601064290624E-3</c:v>
                </c:pt>
                <c:pt idx="22">
                  <c:v>2.0017157448268205E-2</c:v>
                </c:pt>
                <c:pt idx="23">
                  <c:v>0</c:v>
                </c:pt>
                <c:pt idx="24">
                  <c:v>0</c:v>
                </c:pt>
                <c:pt idx="25">
                  <c:v>0</c:v>
                </c:pt>
                <c:pt idx="26">
                  <c:v>0</c:v>
                </c:pt>
                <c:pt idx="27">
                  <c:v>1.8372841376394347E-2</c:v>
                </c:pt>
                <c:pt idx="28">
                  <c:v>0</c:v>
                </c:pt>
                <c:pt idx="29">
                  <c:v>0</c:v>
                </c:pt>
                <c:pt idx="30">
                  <c:v>0</c:v>
                </c:pt>
                <c:pt idx="31">
                  <c:v>0</c:v>
                </c:pt>
                <c:pt idx="32">
                  <c:v>0</c:v>
                </c:pt>
                <c:pt idx="33">
                  <c:v>0</c:v>
                </c:pt>
                <c:pt idx="34">
                  <c:v>0</c:v>
                </c:pt>
                <c:pt idx="35">
                  <c:v>0</c:v>
                </c:pt>
                <c:pt idx="36">
                  <c:v>0</c:v>
                </c:pt>
                <c:pt idx="37">
                  <c:v>0</c:v>
                </c:pt>
                <c:pt idx="38">
                  <c:v>0</c:v>
                </c:pt>
                <c:pt idx="39">
                  <c:v>1.3334029959792501E-3</c:v>
                </c:pt>
                <c:pt idx="40">
                  <c:v>2.168746954144635E-2</c:v>
                </c:pt>
                <c:pt idx="41">
                  <c:v>9.8516819404039814E-3</c:v>
                </c:pt>
                <c:pt idx="42">
                  <c:v>2.9845755012043805E-4</c:v>
                </c:pt>
                <c:pt idx="43">
                  <c:v>0</c:v>
                </c:pt>
                <c:pt idx="44">
                  <c:v>0</c:v>
                </c:pt>
                <c:pt idx="45">
                  <c:v>2.8044802759140678E-2</c:v>
                </c:pt>
                <c:pt idx="46">
                  <c:v>1.1570810470940213E-3</c:v>
                </c:pt>
                <c:pt idx="47">
                  <c:v>1.8876518257527564E-2</c:v>
                </c:pt>
                <c:pt idx="48">
                  <c:v>9.8168007801534667E-3</c:v>
                </c:pt>
                <c:pt idx="49">
                  <c:v>7.2798747358441569E-3</c:v>
                </c:pt>
                <c:pt idx="50">
                  <c:v>3.0723571335927394E-4</c:v>
                </c:pt>
                <c:pt idx="51">
                  <c:v>0</c:v>
                </c:pt>
                <c:pt idx="52">
                  <c:v>0</c:v>
                </c:pt>
                <c:pt idx="53">
                  <c:v>0</c:v>
                </c:pt>
                <c:pt idx="54">
                  <c:v>0</c:v>
                </c:pt>
                <c:pt idx="55">
                  <c:v>7.2176302851455418E-3</c:v>
                </c:pt>
                <c:pt idx="56">
                  <c:v>0</c:v>
                </c:pt>
                <c:pt idx="57">
                  <c:v>0</c:v>
                </c:pt>
                <c:pt idx="58">
                  <c:v>0</c:v>
                </c:pt>
                <c:pt idx="59">
                  <c:v>0</c:v>
                </c:pt>
                <c:pt idx="60">
                  <c:v>4.9644287725812532E-3</c:v>
                </c:pt>
                <c:pt idx="61">
                  <c:v>0</c:v>
                </c:pt>
                <c:pt idx="62">
                  <c:v>0</c:v>
                </c:pt>
                <c:pt idx="63">
                  <c:v>0</c:v>
                </c:pt>
                <c:pt idx="64">
                  <c:v>0</c:v>
                </c:pt>
                <c:pt idx="65">
                  <c:v>0</c:v>
                </c:pt>
                <c:pt idx="66">
                  <c:v>0</c:v>
                </c:pt>
                <c:pt idx="67">
                  <c:v>0</c:v>
                </c:pt>
                <c:pt idx="68">
                  <c:v>0</c:v>
                </c:pt>
                <c:pt idx="69">
                  <c:v>0</c:v>
                </c:pt>
                <c:pt idx="70">
                  <c:v>0</c:v>
                </c:pt>
                <c:pt idx="71">
                  <c:v>0</c:v>
                </c:pt>
                <c:pt idx="72">
                  <c:v>0</c:v>
                </c:pt>
                <c:pt idx="73">
                  <c:v>9.6303159754796395E-4</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2.964117844937662E-2</c:v>
                </c:pt>
                <c:pt idx="90">
                  <c:v>0</c:v>
                </c:pt>
                <c:pt idx="91">
                  <c:v>0</c:v>
                </c:pt>
                <c:pt idx="92">
                  <c:v>0</c:v>
                </c:pt>
                <c:pt idx="93">
                  <c:v>0</c:v>
                </c:pt>
                <c:pt idx="94">
                  <c:v>0</c:v>
                </c:pt>
                <c:pt idx="95">
                  <c:v>0</c:v>
                </c:pt>
                <c:pt idx="96">
                  <c:v>0</c:v>
                </c:pt>
                <c:pt idx="97">
                  <c:v>0</c:v>
                </c:pt>
                <c:pt idx="98">
                  <c:v>0</c:v>
                </c:pt>
                <c:pt idx="99">
                  <c:v>0</c:v>
                </c:pt>
                <c:pt idx="100">
                  <c:v>0</c:v>
                </c:pt>
                <c:pt idx="101">
                  <c:v>3.6271909145643648E-2</c:v>
                </c:pt>
                <c:pt idx="102">
                  <c:v>0</c:v>
                </c:pt>
                <c:pt idx="103">
                  <c:v>0</c:v>
                </c:pt>
                <c:pt idx="104">
                  <c:v>9.2365402382209895E-3</c:v>
                </c:pt>
                <c:pt idx="105">
                  <c:v>0</c:v>
                </c:pt>
                <c:pt idx="106">
                  <c:v>0</c:v>
                </c:pt>
                <c:pt idx="107">
                  <c:v>0</c:v>
                </c:pt>
                <c:pt idx="108">
                  <c:v>9.7451465146698411E-3</c:v>
                </c:pt>
                <c:pt idx="109">
                  <c:v>0</c:v>
                </c:pt>
                <c:pt idx="110">
                  <c:v>0</c:v>
                </c:pt>
                <c:pt idx="111">
                  <c:v>0</c:v>
                </c:pt>
                <c:pt idx="112">
                  <c:v>0</c:v>
                </c:pt>
                <c:pt idx="113">
                  <c:v>0</c:v>
                </c:pt>
                <c:pt idx="114">
                  <c:v>0</c:v>
                </c:pt>
                <c:pt idx="115">
                  <c:v>6.4724695500952998E-3</c:v>
                </c:pt>
                <c:pt idx="116">
                  <c:v>2.7552406157191848E-3</c:v>
                </c:pt>
                <c:pt idx="117">
                  <c:v>0</c:v>
                </c:pt>
                <c:pt idx="118">
                  <c:v>0</c:v>
                </c:pt>
                <c:pt idx="119">
                  <c:v>0</c:v>
                </c:pt>
                <c:pt idx="120">
                  <c:v>0</c:v>
                </c:pt>
                <c:pt idx="121">
                  <c:v>0</c:v>
                </c:pt>
                <c:pt idx="122">
                  <c:v>0</c:v>
                </c:pt>
                <c:pt idx="123">
                  <c:v>0</c:v>
                </c:pt>
                <c:pt idx="124">
                  <c:v>0</c:v>
                </c:pt>
                <c:pt idx="125">
                  <c:v>0</c:v>
                </c:pt>
                <c:pt idx="126">
                  <c:v>0</c:v>
                </c:pt>
                <c:pt idx="127">
                  <c:v>2.5058213130672042E-3</c:v>
                </c:pt>
                <c:pt idx="128">
                  <c:v>0</c:v>
                </c:pt>
                <c:pt idx="129">
                  <c:v>0</c:v>
                </c:pt>
                <c:pt idx="130">
                  <c:v>0</c:v>
                </c:pt>
                <c:pt idx="131">
                  <c:v>0</c:v>
                </c:pt>
                <c:pt idx="132">
                  <c:v>2.8678294413931487E-3</c:v>
                </c:pt>
                <c:pt idx="133">
                  <c:v>0</c:v>
                </c:pt>
                <c:pt idx="134">
                  <c:v>0</c:v>
                </c:pt>
                <c:pt idx="135">
                  <c:v>0</c:v>
                </c:pt>
                <c:pt idx="136">
                  <c:v>1.8861493633778023E-2</c:v>
                </c:pt>
                <c:pt idx="137">
                  <c:v>1.1357552393790282E-2</c:v>
                </c:pt>
                <c:pt idx="138">
                  <c:v>0</c:v>
                </c:pt>
                <c:pt idx="139">
                  <c:v>3.3090339708382471E-4</c:v>
                </c:pt>
                <c:pt idx="140">
                  <c:v>0</c:v>
                </c:pt>
                <c:pt idx="141">
                  <c:v>9.3623061115647864E-4</c:v>
                </c:pt>
                <c:pt idx="142">
                  <c:v>0</c:v>
                </c:pt>
                <c:pt idx="143">
                  <c:v>0</c:v>
                </c:pt>
                <c:pt idx="144">
                  <c:v>0</c:v>
                </c:pt>
                <c:pt idx="145">
                  <c:v>1.2702980344785749E-3</c:v>
                </c:pt>
                <c:pt idx="146">
                  <c:v>2.2939517527562802E-2</c:v>
                </c:pt>
                <c:pt idx="147">
                  <c:v>0</c:v>
                </c:pt>
                <c:pt idx="148">
                  <c:v>0</c:v>
                </c:pt>
                <c:pt idx="149">
                  <c:v>0</c:v>
                </c:pt>
                <c:pt idx="150">
                  <c:v>0</c:v>
                </c:pt>
                <c:pt idx="151">
                  <c:v>1.6036752935263673E-2</c:v>
                </c:pt>
                <c:pt idx="152">
                  <c:v>4.2748318936688331E-2</c:v>
                </c:pt>
                <c:pt idx="153">
                  <c:v>0</c:v>
                </c:pt>
                <c:pt idx="154">
                  <c:v>1.7317277780720154E-2</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1.4383067868914931E-2</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3.2727268606707613E-3</c:v>
                </c:pt>
                <c:pt idx="197">
                  <c:v>0</c:v>
                </c:pt>
                <c:pt idx="198">
                  <c:v>0</c:v>
                </c:pt>
                <c:pt idx="199">
                  <c:v>9.154993985985814E-3</c:v>
                </c:pt>
                <c:pt idx="200">
                  <c:v>0</c:v>
                </c:pt>
                <c:pt idx="201">
                  <c:v>0</c:v>
                </c:pt>
                <c:pt idx="202">
                  <c:v>0</c:v>
                </c:pt>
                <c:pt idx="203">
                  <c:v>1.9412999295584394E-2</c:v>
                </c:pt>
                <c:pt idx="204">
                  <c:v>1.9490082407732133E-3</c:v>
                </c:pt>
                <c:pt idx="205">
                  <c:v>0</c:v>
                </c:pt>
                <c:pt idx="206">
                  <c:v>4.5678411460223479E-2</c:v>
                </c:pt>
                <c:pt idx="207">
                  <c:v>0</c:v>
                </c:pt>
                <c:pt idx="208">
                  <c:v>2.8085640310993042E-2</c:v>
                </c:pt>
                <c:pt idx="209">
                  <c:v>0</c:v>
                </c:pt>
                <c:pt idx="210">
                  <c:v>0</c:v>
                </c:pt>
                <c:pt idx="211">
                  <c:v>0</c:v>
                </c:pt>
                <c:pt idx="212">
                  <c:v>2.2201868406230246E-3</c:v>
                </c:pt>
                <c:pt idx="213">
                  <c:v>1.6692039309777536E-2</c:v>
                </c:pt>
                <c:pt idx="214">
                  <c:v>6.8830004323644934E-3</c:v>
                </c:pt>
                <c:pt idx="215">
                  <c:v>6.618067941676492E-4</c:v>
                </c:pt>
                <c:pt idx="216">
                  <c:v>0</c:v>
                </c:pt>
                <c:pt idx="217">
                  <c:v>0</c:v>
                </c:pt>
                <c:pt idx="218">
                  <c:v>0</c:v>
                </c:pt>
                <c:pt idx="219">
                  <c:v>0</c:v>
                </c:pt>
                <c:pt idx="220">
                  <c:v>3.6399373679220784E-3</c:v>
                </c:pt>
                <c:pt idx="221">
                  <c:v>0</c:v>
                </c:pt>
                <c:pt idx="222">
                  <c:v>8.912704528653731E-2</c:v>
                </c:pt>
                <c:pt idx="223">
                  <c:v>3.7102761378627412E-2</c:v>
                </c:pt>
                <c:pt idx="224">
                  <c:v>3.0057931762506207E-2</c:v>
                </c:pt>
                <c:pt idx="225">
                  <c:v>0</c:v>
                </c:pt>
                <c:pt idx="226">
                  <c:v>3.5296362355607984E-3</c:v>
                </c:pt>
                <c:pt idx="227">
                  <c:v>0</c:v>
                </c:pt>
                <c:pt idx="228">
                  <c:v>0</c:v>
                </c:pt>
                <c:pt idx="229">
                  <c:v>1.0451495339341645E-2</c:v>
                </c:pt>
                <c:pt idx="230">
                  <c:v>4.5223464268122704E-3</c:v>
                </c:pt>
                <c:pt idx="231">
                  <c:v>0</c:v>
                </c:pt>
                <c:pt idx="232">
                  <c:v>0</c:v>
                </c:pt>
                <c:pt idx="233">
                  <c:v>0</c:v>
                </c:pt>
                <c:pt idx="234">
                  <c:v>1.6502946889012447E-3</c:v>
                </c:pt>
                <c:pt idx="235">
                  <c:v>6.5530983918853127E-3</c:v>
                </c:pt>
                <c:pt idx="236">
                  <c:v>2.2147305851584259E-3</c:v>
                </c:pt>
                <c:pt idx="237">
                  <c:v>1.4499059257492281E-2</c:v>
                </c:pt>
                <c:pt idx="238">
                  <c:v>4.5384337903730948E-3</c:v>
                </c:pt>
                <c:pt idx="239">
                  <c:v>0</c:v>
                </c:pt>
                <c:pt idx="240">
                  <c:v>0</c:v>
                </c:pt>
                <c:pt idx="241">
                  <c:v>0</c:v>
                </c:pt>
                <c:pt idx="242">
                  <c:v>0</c:v>
                </c:pt>
                <c:pt idx="243">
                  <c:v>7.7210792652892494E-4</c:v>
                </c:pt>
                <c:pt idx="244">
                  <c:v>0</c:v>
                </c:pt>
                <c:pt idx="245">
                  <c:v>0</c:v>
                </c:pt>
                <c:pt idx="246">
                  <c:v>0</c:v>
                </c:pt>
                <c:pt idx="247">
                  <c:v>0</c:v>
                </c:pt>
                <c:pt idx="248">
                  <c:v>0</c:v>
                </c:pt>
                <c:pt idx="249">
                  <c:v>4.5597348232749017E-2</c:v>
                </c:pt>
                <c:pt idx="250">
                  <c:v>0</c:v>
                </c:pt>
                <c:pt idx="251">
                  <c:v>0</c:v>
                </c:pt>
                <c:pt idx="252">
                  <c:v>0</c:v>
                </c:pt>
                <c:pt idx="253">
                  <c:v>0</c:v>
                </c:pt>
                <c:pt idx="254">
                  <c:v>0</c:v>
                </c:pt>
                <c:pt idx="255">
                  <c:v>9.4628098105328643E-4</c:v>
                </c:pt>
                <c:pt idx="256">
                  <c:v>0</c:v>
                </c:pt>
                <c:pt idx="257">
                  <c:v>1.0368306441959839E-2</c:v>
                </c:pt>
                <c:pt idx="258">
                  <c:v>0</c:v>
                </c:pt>
                <c:pt idx="259">
                  <c:v>0</c:v>
                </c:pt>
                <c:pt idx="260">
                  <c:v>1.1810473137710271E-3</c:v>
                </c:pt>
                <c:pt idx="261">
                  <c:v>0</c:v>
                </c:pt>
                <c:pt idx="262">
                  <c:v>0</c:v>
                </c:pt>
                <c:pt idx="263">
                  <c:v>0</c:v>
                </c:pt>
                <c:pt idx="264">
                  <c:v>0</c:v>
                </c:pt>
                <c:pt idx="265">
                  <c:v>0</c:v>
                </c:pt>
                <c:pt idx="266">
                  <c:v>0</c:v>
                </c:pt>
                <c:pt idx="267">
                  <c:v>0</c:v>
                </c:pt>
                <c:pt idx="268">
                  <c:v>9.6483551009354459E-4</c:v>
                </c:pt>
                <c:pt idx="269">
                  <c:v>0</c:v>
                </c:pt>
                <c:pt idx="270">
                  <c:v>0</c:v>
                </c:pt>
                <c:pt idx="271">
                  <c:v>0</c:v>
                </c:pt>
                <c:pt idx="272">
                  <c:v>0</c:v>
                </c:pt>
                <c:pt idx="273">
                  <c:v>0</c:v>
                </c:pt>
                <c:pt idx="274">
                  <c:v>0</c:v>
                </c:pt>
                <c:pt idx="275">
                  <c:v>0</c:v>
                </c:pt>
                <c:pt idx="276">
                  <c:v>0</c:v>
                </c:pt>
                <c:pt idx="277">
                  <c:v>0</c:v>
                </c:pt>
                <c:pt idx="278">
                  <c:v>0</c:v>
                </c:pt>
                <c:pt idx="279">
                  <c:v>0</c:v>
                </c:pt>
                <c:pt idx="280">
                  <c:v>2.5810464972538298E-2</c:v>
                </c:pt>
                <c:pt idx="281">
                  <c:v>0</c:v>
                </c:pt>
                <c:pt idx="282">
                  <c:v>0</c:v>
                </c:pt>
                <c:pt idx="283">
                  <c:v>1.267566771687976E-3</c:v>
                </c:pt>
                <c:pt idx="284">
                  <c:v>2.7414203794886081E-3</c:v>
                </c:pt>
                <c:pt idx="285">
                  <c:v>3.7921665191773283E-3</c:v>
                </c:pt>
                <c:pt idx="286">
                  <c:v>5.8462567170650462E-4</c:v>
                </c:pt>
                <c:pt idx="287">
                  <c:v>0</c:v>
                </c:pt>
                <c:pt idx="288">
                  <c:v>0</c:v>
                </c:pt>
                <c:pt idx="289">
                  <c:v>0</c:v>
                </c:pt>
                <c:pt idx="290">
                  <c:v>0</c:v>
                </c:pt>
                <c:pt idx="291">
                  <c:v>3.1350582995844297E-6</c:v>
                </c:pt>
                <c:pt idx="292">
                  <c:v>0</c:v>
                </c:pt>
                <c:pt idx="293">
                  <c:v>0</c:v>
                </c:pt>
                <c:pt idx="294">
                  <c:v>0</c:v>
                </c:pt>
                <c:pt idx="295">
                  <c:v>0</c:v>
                </c:pt>
                <c:pt idx="296">
                  <c:v>0</c:v>
                </c:pt>
                <c:pt idx="297">
                  <c:v>0</c:v>
                </c:pt>
                <c:pt idx="298">
                  <c:v>0</c:v>
                </c:pt>
                <c:pt idx="299">
                  <c:v>0</c:v>
                </c:pt>
                <c:pt idx="300">
                  <c:v>0</c:v>
                </c:pt>
                <c:pt idx="301">
                  <c:v>0</c:v>
                </c:pt>
                <c:pt idx="302">
                  <c:v>0</c:v>
                </c:pt>
                <c:pt idx="303">
                  <c:v>8.7781632388364068E-6</c:v>
                </c:pt>
                <c:pt idx="304">
                  <c:v>5.4047554857024789E-3</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9.4804162979433392E-4</c:v>
                </c:pt>
                <c:pt idx="340">
                  <c:v>4.7928771284046802E-3</c:v>
                </c:pt>
                <c:pt idx="341">
                  <c:v>3.0328553990179754E-3</c:v>
                </c:pt>
                <c:pt idx="342">
                  <c:v>3.2198302760051956E-3</c:v>
                </c:pt>
                <c:pt idx="343">
                  <c:v>0</c:v>
                </c:pt>
                <c:pt idx="344">
                  <c:v>0</c:v>
                </c:pt>
                <c:pt idx="345">
                  <c:v>0</c:v>
                </c:pt>
                <c:pt idx="346">
                  <c:v>2.4578857068741911E-3</c:v>
                </c:pt>
                <c:pt idx="347">
                  <c:v>1.01938274932244E-2</c:v>
                </c:pt>
                <c:pt idx="348">
                  <c:v>1.3236135883352995E-3</c:v>
                </c:pt>
                <c:pt idx="349">
                  <c:v>5.9603728391699144E-3</c:v>
                </c:pt>
                <c:pt idx="350">
                  <c:v>7.6194456913099978E-3</c:v>
                </c:pt>
                <c:pt idx="351">
                  <c:v>1.4922877506021888E-3</c:v>
                </c:pt>
                <c:pt idx="352">
                  <c:v>0</c:v>
                </c:pt>
                <c:pt idx="353">
                  <c:v>2.1155373405595773E-3</c:v>
                </c:pt>
                <c:pt idx="354">
                  <c:v>2.7300087672781212E-3</c:v>
                </c:pt>
                <c:pt idx="355">
                  <c:v>1.255277343153606E-3</c:v>
                </c:pt>
                <c:pt idx="356">
                  <c:v>1.1457539560552924E-3</c:v>
                </c:pt>
                <c:pt idx="357">
                  <c:v>2.4842201965907015E-4</c:v>
                </c:pt>
                <c:pt idx="358">
                  <c:v>0</c:v>
                </c:pt>
                <c:pt idx="359">
                  <c:v>0</c:v>
                </c:pt>
                <c:pt idx="360">
                  <c:v>0</c:v>
                </c:pt>
                <c:pt idx="361">
                  <c:v>1.6151820359458988E-3</c:v>
                </c:pt>
                <c:pt idx="362">
                  <c:v>0</c:v>
                </c:pt>
                <c:pt idx="363">
                  <c:v>0</c:v>
                </c:pt>
                <c:pt idx="364">
                  <c:v>0</c:v>
                </c:pt>
                <c:pt idx="365">
                  <c:v>0</c:v>
                </c:pt>
              </c:numCache>
            </c:numRef>
          </c:val>
        </c:ser>
        <c:marker val="1"/>
        <c:axId val="94405760"/>
        <c:axId val="94407296"/>
      </c:lineChart>
      <c:dateAx>
        <c:axId val="94405760"/>
        <c:scaling>
          <c:orientation val="minMax"/>
        </c:scaling>
        <c:axPos val="b"/>
        <c:numFmt formatCode="m/d/yyyy" sourceLinked="1"/>
        <c:tickLblPos val="nextTo"/>
        <c:crossAx val="94407296"/>
        <c:crosses val="autoZero"/>
        <c:auto val="1"/>
        <c:lblOffset val="100"/>
      </c:dateAx>
      <c:valAx>
        <c:axId val="94407296"/>
        <c:scaling>
          <c:orientation val="minMax"/>
        </c:scaling>
        <c:axPos val="l"/>
        <c:majorGridlines/>
        <c:title>
          <c:tx>
            <c:rich>
              <a:bodyPr rot="-5400000" vert="horz"/>
              <a:lstStyle/>
              <a:p>
                <a:pPr>
                  <a:defRPr/>
                </a:pPr>
                <a:r>
                  <a:rPr lang="en-US"/>
                  <a:t>Heat Input Distribution (Fraction of Annual Vlaue)</a:t>
                </a:r>
              </a:p>
            </c:rich>
          </c:tx>
          <c:layout/>
        </c:title>
        <c:numFmt formatCode="General" sourceLinked="0"/>
        <c:tickLblPos val="nextTo"/>
        <c:crossAx val="94405760"/>
        <c:crosses val="autoZero"/>
        <c:crossBetween val="between"/>
      </c:valAx>
    </c:plotArea>
    <c:legend>
      <c:legendPos val="b"/>
      <c:layout/>
    </c:legend>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lgn="ctr">
              <a:defRPr/>
            </a:pPr>
            <a:r>
              <a:rPr lang="en-US" sz="1800" b="1" i="0" baseline="0" dirty="0"/>
              <a:t>Compare MDE-Developed </a:t>
            </a:r>
            <a:r>
              <a:rPr lang="en-US" sz="1800" b="1" i="0" baseline="0" dirty="0" smtClean="0"/>
              <a:t>Peaking Profile to Operating </a:t>
            </a:r>
            <a:r>
              <a:rPr lang="en-US" sz="1800" b="1" i="0" baseline="0" dirty="0"/>
              <a:t>Data</a:t>
            </a:r>
            <a:endParaRPr lang="en-US" dirty="0"/>
          </a:p>
          <a:p>
            <a:pPr algn="ctr">
              <a:defRPr/>
            </a:pPr>
            <a:r>
              <a:rPr lang="en-US" sz="1800" b="1" i="0" baseline="0" dirty="0"/>
              <a:t>MD Gas-Fired Small </a:t>
            </a:r>
            <a:r>
              <a:rPr lang="en-US" sz="1800" b="1" i="0" baseline="0" dirty="0" smtClean="0"/>
              <a:t>EGUs</a:t>
            </a:r>
            <a:endParaRPr lang="en-US" sz="1800" b="1" i="0" baseline="0" dirty="0"/>
          </a:p>
        </c:rich>
      </c:tx>
      <c:layout/>
    </c:title>
    <c:plotArea>
      <c:layout/>
      <c:lineChart>
        <c:grouping val="standard"/>
        <c:ser>
          <c:idx val="0"/>
          <c:order val="0"/>
          <c:tx>
            <c:strRef>
              <c:f>'Gas Summary'!$D$1</c:f>
              <c:strCache>
                <c:ptCount val="1"/>
                <c:pt idx="0">
                  <c:v>MDE Temporal Profile- MANEVU Gas</c:v>
                </c:pt>
              </c:strCache>
            </c:strRef>
          </c:tx>
          <c:spPr>
            <a:ln>
              <a:solidFill>
                <a:schemeClr val="accent6"/>
              </a:solidFill>
            </a:ln>
          </c:spPr>
          <c:marker>
            <c:symbol val="none"/>
          </c:marker>
          <c:cat>
            <c:numRef>
              <c:f>'Gas Summary'!$A$2:$A$366</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'Gas Summary'!$D$2:$D$366</c:f>
              <c:numCache>
                <c:formatCode>General</c:formatCode>
                <c:ptCount val="365"/>
                <c:pt idx="0">
                  <c:v>1.1495740933988601E-5</c:v>
                </c:pt>
                <c:pt idx="1">
                  <c:v>8.6686474444547094E-4</c:v>
                </c:pt>
                <c:pt idx="2">
                  <c:v>1.6604576298976429E-3</c:v>
                </c:pt>
                <c:pt idx="3">
                  <c:v>1.002560594392134E-3</c:v>
                </c:pt>
                <c:pt idx="4">
                  <c:v>4.7781013315767391E-4</c:v>
                </c:pt>
                <c:pt idx="5">
                  <c:v>1.0455226420044352E-3</c:v>
                </c:pt>
                <c:pt idx="6">
                  <c:v>1.7722677508831461E-3</c:v>
                </c:pt>
                <c:pt idx="7">
                  <c:v>3.5570256922979389E-4</c:v>
                </c:pt>
                <c:pt idx="8">
                  <c:v>2.5923228092799991E-4</c:v>
                </c:pt>
                <c:pt idx="9">
                  <c:v>1.4321030089764941E-3</c:v>
                </c:pt>
                <c:pt idx="10">
                  <c:v>1.4694039249908031E-3</c:v>
                </c:pt>
                <c:pt idx="11">
                  <c:v>1.4394797038658341E-3</c:v>
                </c:pt>
                <c:pt idx="12">
                  <c:v>4.0797065758257714E-3</c:v>
                </c:pt>
                <c:pt idx="13">
                  <c:v>6.2186872573183837E-4</c:v>
                </c:pt>
                <c:pt idx="14">
                  <c:v>8.0131760326683315E-4</c:v>
                </c:pt>
                <c:pt idx="15">
                  <c:v>3.0609967810978311E-4</c:v>
                </c:pt>
                <c:pt idx="16">
                  <c:v>1.2434345368822889E-3</c:v>
                </c:pt>
                <c:pt idx="17">
                  <c:v>1.2089868785743569E-3</c:v>
                </c:pt>
                <c:pt idx="18">
                  <c:v>1.060396619126992E-3</c:v>
                </c:pt>
                <c:pt idx="19">
                  <c:v>1.0499657794484306E-3</c:v>
                </c:pt>
                <c:pt idx="20">
                  <c:v>1.4411637257502681E-3</c:v>
                </c:pt>
                <c:pt idx="21">
                  <c:v>4.7158611140826331E-3</c:v>
                </c:pt>
                <c:pt idx="22">
                  <c:v>5.3218355188387875E-3</c:v>
                </c:pt>
                <c:pt idx="23">
                  <c:v>1.2414840073264276E-2</c:v>
                </c:pt>
                <c:pt idx="24">
                  <c:v>3.79265105515094E-3</c:v>
                </c:pt>
                <c:pt idx="25">
                  <c:v>1.9291370442678605E-3</c:v>
                </c:pt>
                <c:pt idx="26">
                  <c:v>7.1801970893948781E-4</c:v>
                </c:pt>
                <c:pt idx="27">
                  <c:v>5.7807434308926396E-4</c:v>
                </c:pt>
                <c:pt idx="28">
                  <c:v>6.4337211432378776E-4</c:v>
                </c:pt>
                <c:pt idx="29">
                  <c:v>6.5569753888156904E-4</c:v>
                </c:pt>
                <c:pt idx="30">
                  <c:v>8.4437926800815205E-4</c:v>
                </c:pt>
                <c:pt idx="31">
                  <c:v>4.6639706789833497E-4</c:v>
                </c:pt>
                <c:pt idx="32">
                  <c:v>9.3855350716968273E-4</c:v>
                </c:pt>
                <c:pt idx="33">
                  <c:v>1.7513926423243938E-3</c:v>
                </c:pt>
                <c:pt idx="34">
                  <c:v>3.1776385910944906E-3</c:v>
                </c:pt>
                <c:pt idx="35">
                  <c:v>5.1892497686881753E-4</c:v>
                </c:pt>
                <c:pt idx="36">
                  <c:v>2.7225103106226002E-4</c:v>
                </c:pt>
                <c:pt idx="37">
                  <c:v>5.1456286227465932E-4</c:v>
                </c:pt>
                <c:pt idx="38">
                  <c:v>2.0633299255151411E-3</c:v>
                </c:pt>
                <c:pt idx="39">
                  <c:v>2.3239952744263472E-3</c:v>
                </c:pt>
                <c:pt idx="40">
                  <c:v>1.8473625723469883E-3</c:v>
                </c:pt>
                <c:pt idx="41">
                  <c:v>2.9478886416901208E-3</c:v>
                </c:pt>
                <c:pt idx="42">
                  <c:v>1.3262869260540185E-3</c:v>
                </c:pt>
                <c:pt idx="43">
                  <c:v>1.6071779266728225E-3</c:v>
                </c:pt>
                <c:pt idx="44">
                  <c:v>8.9995870479523006E-4</c:v>
                </c:pt>
                <c:pt idx="45">
                  <c:v>8.0262874098599771E-4</c:v>
                </c:pt>
                <c:pt idx="46">
                  <c:v>3.5595221464471491E-4</c:v>
                </c:pt>
                <c:pt idx="47">
                  <c:v>3.8484985938967042E-4</c:v>
                </c:pt>
                <c:pt idx="48">
                  <c:v>7.1891423150346426E-4</c:v>
                </c:pt>
                <c:pt idx="49">
                  <c:v>2.0727270265728296E-4</c:v>
                </c:pt>
                <c:pt idx="50">
                  <c:v>3.5065763138351615E-4</c:v>
                </c:pt>
                <c:pt idx="51">
                  <c:v>3.0780718732352609E-3</c:v>
                </c:pt>
                <c:pt idx="52">
                  <c:v>2.6528605483459133E-3</c:v>
                </c:pt>
                <c:pt idx="53">
                  <c:v>2.59640032810114E-3</c:v>
                </c:pt>
                <c:pt idx="54">
                  <c:v>1.9913072577442481E-3</c:v>
                </c:pt>
                <c:pt idx="55">
                  <c:v>1.0053093453627415E-3</c:v>
                </c:pt>
                <c:pt idx="56">
                  <c:v>2.4016921930922116E-6</c:v>
                </c:pt>
                <c:pt idx="57">
                  <c:v>4.066063712154232E-4</c:v>
                </c:pt>
                <c:pt idx="58">
                  <c:v>7.4845492840340706E-4</c:v>
                </c:pt>
                <c:pt idx="59">
                  <c:v>8.7315277872265383E-4</c:v>
                </c:pt>
                <c:pt idx="60">
                  <c:v>1.0863914558549457E-3</c:v>
                </c:pt>
                <c:pt idx="61">
                  <c:v>1.3677411153601951E-3</c:v>
                </c:pt>
                <c:pt idx="62">
                  <c:v>1.8973007803015527E-3</c:v>
                </c:pt>
                <c:pt idx="63">
                  <c:v>9.8218863325446747E-4</c:v>
                </c:pt>
                <c:pt idx="64">
                  <c:v>1.1912567513020081E-3</c:v>
                </c:pt>
                <c:pt idx="65">
                  <c:v>3.0837021176695245E-3</c:v>
                </c:pt>
                <c:pt idx="66">
                  <c:v>3.0643919243068989E-3</c:v>
                </c:pt>
                <c:pt idx="67">
                  <c:v>1.7525689026518067E-3</c:v>
                </c:pt>
                <c:pt idx="68">
                  <c:v>5.4577979900886095E-4</c:v>
                </c:pt>
                <c:pt idx="69">
                  <c:v>6.759701239271792E-4</c:v>
                </c:pt>
                <c:pt idx="70">
                  <c:v>3.2684610736983726E-6</c:v>
                </c:pt>
                <c:pt idx="71">
                  <c:v>2.1771490550645482E-6</c:v>
                </c:pt>
                <c:pt idx="72">
                  <c:v>1.6669801242617523E-3</c:v>
                </c:pt>
                <c:pt idx="73">
                  <c:v>2.3603634807366452E-3</c:v>
                </c:pt>
                <c:pt idx="74">
                  <c:v>4.1875108692665102E-4</c:v>
                </c:pt>
                <c:pt idx="75">
                  <c:v>1.2782519458751111E-3</c:v>
                </c:pt>
                <c:pt idx="76">
                  <c:v>8.1641653673361191E-4</c:v>
                </c:pt>
                <c:pt idx="77">
                  <c:v>0</c:v>
                </c:pt>
                <c:pt idx="78">
                  <c:v>2.9953193766633652E-4</c:v>
                </c:pt>
                <c:pt idx="79">
                  <c:v>1.4456428810017121E-3</c:v>
                </c:pt>
                <c:pt idx="80">
                  <c:v>7.0356313895068433E-4</c:v>
                </c:pt>
                <c:pt idx="81">
                  <c:v>3.0449444087491431E-4</c:v>
                </c:pt>
                <c:pt idx="82">
                  <c:v>3.4767314627352238E-4</c:v>
                </c:pt>
                <c:pt idx="83">
                  <c:v>4.6330091381170923E-4</c:v>
                </c:pt>
                <c:pt idx="84">
                  <c:v>3.4445833313864486E-5</c:v>
                </c:pt>
                <c:pt idx="85">
                  <c:v>5.0703844616738818E-5</c:v>
                </c:pt>
                <c:pt idx="86">
                  <c:v>2.3501765360200012E-3</c:v>
                </c:pt>
                <c:pt idx="87">
                  <c:v>1.2652584013192968E-4</c:v>
                </c:pt>
                <c:pt idx="88">
                  <c:v>1.3687527818830169E-4</c:v>
                </c:pt>
                <c:pt idx="89">
                  <c:v>4.6262890278859077E-4</c:v>
                </c:pt>
                <c:pt idx="90">
                  <c:v>1.2978100973939867E-4</c:v>
                </c:pt>
                <c:pt idx="91">
                  <c:v>4.4963721766069581E-6</c:v>
                </c:pt>
                <c:pt idx="92">
                  <c:v>1.4625781372729502E-4</c:v>
                </c:pt>
                <c:pt idx="93">
                  <c:v>5.6464359193575463E-4</c:v>
                </c:pt>
                <c:pt idx="94">
                  <c:v>4.3755038525187303E-4</c:v>
                </c:pt>
                <c:pt idx="95">
                  <c:v>1.142637566418343E-3</c:v>
                </c:pt>
                <c:pt idx="96">
                  <c:v>3.114743545068572E-4</c:v>
                </c:pt>
                <c:pt idx="97">
                  <c:v>4.6172828543310701E-4</c:v>
                </c:pt>
                <c:pt idx="98">
                  <c:v>4.6845786497312143E-4</c:v>
                </c:pt>
                <c:pt idx="99">
                  <c:v>4.1597916197477021E-4</c:v>
                </c:pt>
                <c:pt idx="100">
                  <c:v>2.9463275830852282E-4</c:v>
                </c:pt>
                <c:pt idx="101">
                  <c:v>2.3200739819841592E-4</c:v>
                </c:pt>
                <c:pt idx="102">
                  <c:v>8.137113790175263E-4</c:v>
                </c:pt>
                <c:pt idx="103">
                  <c:v>8.4395989814493817E-5</c:v>
                </c:pt>
                <c:pt idx="104">
                  <c:v>8.5990518121907745E-5</c:v>
                </c:pt>
                <c:pt idx="105">
                  <c:v>2.3632681481815753E-4</c:v>
                </c:pt>
                <c:pt idx="106">
                  <c:v>3.7506854542995852E-4</c:v>
                </c:pt>
                <c:pt idx="107">
                  <c:v>7.3191077180425571E-4</c:v>
                </c:pt>
                <c:pt idx="108">
                  <c:v>1.0021977649111696E-3</c:v>
                </c:pt>
                <c:pt idx="109">
                  <c:v>1.6313191548034463E-3</c:v>
                </c:pt>
                <c:pt idx="110">
                  <c:v>2.9832327508576582E-4</c:v>
                </c:pt>
                <c:pt idx="111">
                  <c:v>7.7067691701797152E-4</c:v>
                </c:pt>
                <c:pt idx="112">
                  <c:v>3.7958940007415458E-4</c:v>
                </c:pt>
                <c:pt idx="113">
                  <c:v>4.9272667051923982E-4</c:v>
                </c:pt>
                <c:pt idx="114">
                  <c:v>6.4227235223827915E-3</c:v>
                </c:pt>
                <c:pt idx="115">
                  <c:v>5.2413719091662933E-3</c:v>
                </c:pt>
                <c:pt idx="116">
                  <c:v>4.2395035729012797E-3</c:v>
                </c:pt>
                <c:pt idx="117">
                  <c:v>3.3677888206362612E-3</c:v>
                </c:pt>
                <c:pt idx="118">
                  <c:v>4.6609821651128733E-4</c:v>
                </c:pt>
                <c:pt idx="119">
                  <c:v>0</c:v>
                </c:pt>
                <c:pt idx="120">
                  <c:v>1.5370007066767253E-4</c:v>
                </c:pt>
                <c:pt idx="121">
                  <c:v>4.237359721379492E-4</c:v>
                </c:pt>
                <c:pt idx="122">
                  <c:v>1.0422905086428461E-3</c:v>
                </c:pt>
                <c:pt idx="123">
                  <c:v>2.4998975342446389E-6</c:v>
                </c:pt>
                <c:pt idx="124">
                  <c:v>4.3325331620099901E-4</c:v>
                </c:pt>
                <c:pt idx="125">
                  <c:v>3.2245820182178224E-5</c:v>
                </c:pt>
                <c:pt idx="126">
                  <c:v>0</c:v>
                </c:pt>
                <c:pt idx="127">
                  <c:v>0</c:v>
                </c:pt>
                <c:pt idx="128">
                  <c:v>6.4318300361775187E-6</c:v>
                </c:pt>
                <c:pt idx="129">
                  <c:v>2.1949420585476087E-4</c:v>
                </c:pt>
                <c:pt idx="130">
                  <c:v>1.3820049935225347E-3</c:v>
                </c:pt>
                <c:pt idx="131">
                  <c:v>1.7841250816794921E-3</c:v>
                </c:pt>
                <c:pt idx="132">
                  <c:v>8.2284616300336711E-4</c:v>
                </c:pt>
                <c:pt idx="133">
                  <c:v>8.2072910101713581E-4</c:v>
                </c:pt>
                <c:pt idx="134">
                  <c:v>3.180099337340912E-4</c:v>
                </c:pt>
                <c:pt idx="135">
                  <c:v>6.6290161687918589E-4</c:v>
                </c:pt>
                <c:pt idx="136">
                  <c:v>1.4376215155664126E-4</c:v>
                </c:pt>
                <c:pt idx="137">
                  <c:v>4.0098590599466338E-4</c:v>
                </c:pt>
                <c:pt idx="138">
                  <c:v>3.8333724921220169E-4</c:v>
                </c:pt>
                <c:pt idx="139">
                  <c:v>3.5707455156249925E-5</c:v>
                </c:pt>
                <c:pt idx="140">
                  <c:v>8.0126915483941217E-5</c:v>
                </c:pt>
                <c:pt idx="141">
                  <c:v>8.7737450650900047E-6</c:v>
                </c:pt>
                <c:pt idx="142">
                  <c:v>2.5153631537836211E-4</c:v>
                </c:pt>
                <c:pt idx="143">
                  <c:v>1.9895329158703939E-3</c:v>
                </c:pt>
                <c:pt idx="144">
                  <c:v>3.0173548026768246E-3</c:v>
                </c:pt>
                <c:pt idx="145">
                  <c:v>7.6036754618984534E-3</c:v>
                </c:pt>
                <c:pt idx="146">
                  <c:v>5.6530673968579704E-3</c:v>
                </c:pt>
                <c:pt idx="147">
                  <c:v>2.8052500322360156E-4</c:v>
                </c:pt>
                <c:pt idx="148">
                  <c:v>7.5009556363641531E-4</c:v>
                </c:pt>
                <c:pt idx="149">
                  <c:v>5.7308363167048989E-3</c:v>
                </c:pt>
                <c:pt idx="150">
                  <c:v>1.7488796978042568E-2</c:v>
                </c:pt>
                <c:pt idx="151">
                  <c:v>1.8211457474726966E-2</c:v>
                </c:pt>
                <c:pt idx="152">
                  <c:v>2.1660804660439412E-3</c:v>
                </c:pt>
                <c:pt idx="153">
                  <c:v>1.5596154822220421E-4</c:v>
                </c:pt>
                <c:pt idx="154">
                  <c:v>1.0107582611411405E-3</c:v>
                </c:pt>
                <c:pt idx="155">
                  <c:v>6.0637056620428502E-4</c:v>
                </c:pt>
                <c:pt idx="156">
                  <c:v>4.1788860850379824E-3</c:v>
                </c:pt>
                <c:pt idx="157">
                  <c:v>8.7884964577053734E-3</c:v>
                </c:pt>
                <c:pt idx="158">
                  <c:v>2.3962281780704444E-2</c:v>
                </c:pt>
                <c:pt idx="159">
                  <c:v>2.1079279150266649E-2</c:v>
                </c:pt>
                <c:pt idx="160">
                  <c:v>7.7804165647447398E-3</c:v>
                </c:pt>
                <c:pt idx="161">
                  <c:v>1.3416921830533661E-3</c:v>
                </c:pt>
                <c:pt idx="162">
                  <c:v>6.6639988947001514E-4</c:v>
                </c:pt>
                <c:pt idx="163">
                  <c:v>4.735618568727213E-5</c:v>
                </c:pt>
                <c:pt idx="164">
                  <c:v>1.1910138549217599E-4</c:v>
                </c:pt>
                <c:pt idx="165">
                  <c:v>2.8356878342387102E-4</c:v>
                </c:pt>
                <c:pt idx="166">
                  <c:v>1.5432482811797601E-3</c:v>
                </c:pt>
                <c:pt idx="167">
                  <c:v>1.34994349774119E-3</c:v>
                </c:pt>
                <c:pt idx="168">
                  <c:v>1.2661989619411707E-3</c:v>
                </c:pt>
                <c:pt idx="169">
                  <c:v>1.7109009480027504E-4</c:v>
                </c:pt>
                <c:pt idx="170">
                  <c:v>9.3629206404899996E-4</c:v>
                </c:pt>
                <c:pt idx="171">
                  <c:v>6.2712571755862987E-3</c:v>
                </c:pt>
                <c:pt idx="172">
                  <c:v>9.0299677241972368E-3</c:v>
                </c:pt>
                <c:pt idx="173">
                  <c:v>3.7295680347360412E-3</c:v>
                </c:pt>
                <c:pt idx="174">
                  <c:v>7.8204714656749123E-4</c:v>
                </c:pt>
                <c:pt idx="175">
                  <c:v>1.0839307784762353E-4</c:v>
                </c:pt>
                <c:pt idx="176">
                  <c:v>2.2320965273964425E-4</c:v>
                </c:pt>
                <c:pt idx="177">
                  <c:v>2.5182783924205952E-3</c:v>
                </c:pt>
                <c:pt idx="178">
                  <c:v>7.5774260557149899E-3</c:v>
                </c:pt>
                <c:pt idx="179">
                  <c:v>4.2310170061479633E-3</c:v>
                </c:pt>
                <c:pt idx="180">
                  <c:v>3.6213337658061698E-3</c:v>
                </c:pt>
                <c:pt idx="181">
                  <c:v>2.3230067818848011E-3</c:v>
                </c:pt>
                <c:pt idx="182">
                  <c:v>1.4232185935164321E-3</c:v>
                </c:pt>
                <c:pt idx="183">
                  <c:v>2.0448999302347505E-3</c:v>
                </c:pt>
                <c:pt idx="184">
                  <c:v>1.7070677029158701E-3</c:v>
                </c:pt>
                <c:pt idx="185">
                  <c:v>7.3143529198191814E-3</c:v>
                </c:pt>
                <c:pt idx="186">
                  <c:v>7.8718704952960503E-3</c:v>
                </c:pt>
                <c:pt idx="187">
                  <c:v>7.9387287397600006E-3</c:v>
                </c:pt>
                <c:pt idx="188">
                  <c:v>6.6565698603582813E-3</c:v>
                </c:pt>
                <c:pt idx="189">
                  <c:v>3.7459739049922501E-3</c:v>
                </c:pt>
                <c:pt idx="190">
                  <c:v>3.9916070188047601E-3</c:v>
                </c:pt>
                <c:pt idx="191">
                  <c:v>1.6336815683034581E-2</c:v>
                </c:pt>
                <c:pt idx="192">
                  <c:v>2.101194850781004E-2</c:v>
                </c:pt>
                <c:pt idx="193">
                  <c:v>6.3585993945030582E-3</c:v>
                </c:pt>
                <c:pt idx="194">
                  <c:v>6.2292749776190722E-4</c:v>
                </c:pt>
                <c:pt idx="195">
                  <c:v>2.7277165710576953E-3</c:v>
                </c:pt>
                <c:pt idx="196">
                  <c:v>1.2678643895464158E-3</c:v>
                </c:pt>
                <c:pt idx="197">
                  <c:v>5.048260781702031E-3</c:v>
                </c:pt>
                <c:pt idx="198">
                  <c:v>1.7052529357017277E-2</c:v>
                </c:pt>
                <c:pt idx="199">
                  <c:v>2.0479459004279051E-2</c:v>
                </c:pt>
                <c:pt idx="200">
                  <c:v>2.4484643841212048E-2</c:v>
                </c:pt>
                <c:pt idx="201">
                  <c:v>3.3799846568417002E-2</c:v>
                </c:pt>
                <c:pt idx="202">
                  <c:v>3.883628748335189E-2</c:v>
                </c:pt>
                <c:pt idx="203">
                  <c:v>2.4720107743740838E-2</c:v>
                </c:pt>
                <c:pt idx="204">
                  <c:v>8.9099727458550448E-3</c:v>
                </c:pt>
                <c:pt idx="205">
                  <c:v>9.2681893649315689E-3</c:v>
                </c:pt>
                <c:pt idx="206">
                  <c:v>8.7460570126395524E-3</c:v>
                </c:pt>
                <c:pt idx="207">
                  <c:v>7.1139864767879686E-3</c:v>
                </c:pt>
                <c:pt idx="208">
                  <c:v>1.0316447225403435E-2</c:v>
                </c:pt>
                <c:pt idx="209">
                  <c:v>1.4425082677476411E-2</c:v>
                </c:pt>
                <c:pt idx="210">
                  <c:v>7.9997527880942033E-3</c:v>
                </c:pt>
                <c:pt idx="211">
                  <c:v>5.2403646501763164E-3</c:v>
                </c:pt>
                <c:pt idx="212">
                  <c:v>1.9304875880853486E-2</c:v>
                </c:pt>
                <c:pt idx="213">
                  <c:v>1.4471760206407482E-2</c:v>
                </c:pt>
                <c:pt idx="214">
                  <c:v>4.2917717129048582E-3</c:v>
                </c:pt>
                <c:pt idx="215">
                  <c:v>3.1414214805194503E-3</c:v>
                </c:pt>
                <c:pt idx="216">
                  <c:v>6.9394711780272926E-3</c:v>
                </c:pt>
                <c:pt idx="217">
                  <c:v>4.0551469419797294E-3</c:v>
                </c:pt>
                <c:pt idx="218">
                  <c:v>8.7262805160757267E-3</c:v>
                </c:pt>
                <c:pt idx="219">
                  <c:v>1.4758330932903432E-2</c:v>
                </c:pt>
                <c:pt idx="220">
                  <c:v>6.7990302402030503E-3</c:v>
                </c:pt>
                <c:pt idx="221">
                  <c:v>5.7002979678592164E-3</c:v>
                </c:pt>
                <c:pt idx="222">
                  <c:v>2.3009999015332731E-3</c:v>
                </c:pt>
                <c:pt idx="223">
                  <c:v>9.3977081264668262E-4</c:v>
                </c:pt>
                <c:pt idx="224">
                  <c:v>9.5750331585471257E-4</c:v>
                </c:pt>
                <c:pt idx="225">
                  <c:v>0</c:v>
                </c:pt>
                <c:pt idx="226">
                  <c:v>1.8721109381267132E-4</c:v>
                </c:pt>
                <c:pt idx="227">
                  <c:v>5.9722813790366949E-4</c:v>
                </c:pt>
                <c:pt idx="228">
                  <c:v>4.7770362925858923E-3</c:v>
                </c:pt>
                <c:pt idx="229">
                  <c:v>4.1394426604220514E-3</c:v>
                </c:pt>
                <c:pt idx="230">
                  <c:v>6.0080667924301114E-3</c:v>
                </c:pt>
                <c:pt idx="231">
                  <c:v>1.6536126280913051E-3</c:v>
                </c:pt>
                <c:pt idx="232">
                  <c:v>1.1492212841683353E-3</c:v>
                </c:pt>
                <c:pt idx="233">
                  <c:v>1.0725355499513736E-3</c:v>
                </c:pt>
                <c:pt idx="234">
                  <c:v>1.5039723083779995E-3</c:v>
                </c:pt>
                <c:pt idx="235">
                  <c:v>2.7469075199966064E-3</c:v>
                </c:pt>
                <c:pt idx="236">
                  <c:v>2.7032606864027058E-3</c:v>
                </c:pt>
                <c:pt idx="237">
                  <c:v>6.8576021163195434E-3</c:v>
                </c:pt>
                <c:pt idx="238">
                  <c:v>2.3263184230068127E-3</c:v>
                </c:pt>
                <c:pt idx="239">
                  <c:v>1.9361211588295416E-3</c:v>
                </c:pt>
                <c:pt idx="240">
                  <c:v>7.1229239548113992E-4</c:v>
                </c:pt>
                <c:pt idx="241">
                  <c:v>2.8787583829134182E-4</c:v>
                </c:pt>
                <c:pt idx="242">
                  <c:v>1.9654492955713701E-3</c:v>
                </c:pt>
                <c:pt idx="243">
                  <c:v>1.7588196106352221E-3</c:v>
                </c:pt>
                <c:pt idx="244">
                  <c:v>2.6254714161502292E-3</c:v>
                </c:pt>
                <c:pt idx="245">
                  <c:v>1.8424160120111151E-3</c:v>
                </c:pt>
                <c:pt idx="246">
                  <c:v>2.9058455991093669E-3</c:v>
                </c:pt>
                <c:pt idx="247">
                  <c:v>5.0565644702761803E-3</c:v>
                </c:pt>
                <c:pt idx="248">
                  <c:v>2.7271444182005446E-4</c:v>
                </c:pt>
                <c:pt idx="249">
                  <c:v>1.3659058255712528E-3</c:v>
                </c:pt>
                <c:pt idx="250">
                  <c:v>3.3099726297991924E-3</c:v>
                </c:pt>
                <c:pt idx="251">
                  <c:v>6.6692238182821236E-3</c:v>
                </c:pt>
                <c:pt idx="252">
                  <c:v>4.5114043084040784E-3</c:v>
                </c:pt>
                <c:pt idx="253">
                  <c:v>2.2551285034724099E-3</c:v>
                </c:pt>
                <c:pt idx="254">
                  <c:v>8.3494159354462125E-3</c:v>
                </c:pt>
                <c:pt idx="255">
                  <c:v>8.0120276293258047E-3</c:v>
                </c:pt>
                <c:pt idx="256">
                  <c:v>8.8861901462756708E-3</c:v>
                </c:pt>
                <c:pt idx="257">
                  <c:v>1.0506783191133941E-3</c:v>
                </c:pt>
                <c:pt idx="258">
                  <c:v>5.4052567552180541E-4</c:v>
                </c:pt>
                <c:pt idx="259">
                  <c:v>1.2007699977368681E-4</c:v>
                </c:pt>
                <c:pt idx="260">
                  <c:v>1.3387891339994165E-4</c:v>
                </c:pt>
                <c:pt idx="261">
                  <c:v>4.3813111213775652E-4</c:v>
                </c:pt>
                <c:pt idx="262">
                  <c:v>5.1455470145213181E-4</c:v>
                </c:pt>
                <c:pt idx="263">
                  <c:v>1.0125037130145642E-3</c:v>
                </c:pt>
                <c:pt idx="264">
                  <c:v>3.7257572405195918E-3</c:v>
                </c:pt>
                <c:pt idx="265">
                  <c:v>1.6085649565981191E-3</c:v>
                </c:pt>
                <c:pt idx="266">
                  <c:v>1.9481183943597968E-3</c:v>
                </c:pt>
                <c:pt idx="267">
                  <c:v>2.5722954965503152E-3</c:v>
                </c:pt>
                <c:pt idx="268">
                  <c:v>4.4952002549447012E-3</c:v>
                </c:pt>
                <c:pt idx="269">
                  <c:v>3.5540428600127458E-3</c:v>
                </c:pt>
                <c:pt idx="270">
                  <c:v>3.9427644959678159E-3</c:v>
                </c:pt>
                <c:pt idx="271">
                  <c:v>3.0002310210750036E-3</c:v>
                </c:pt>
                <c:pt idx="272">
                  <c:v>1.2658211881691466E-3</c:v>
                </c:pt>
                <c:pt idx="273">
                  <c:v>3.8121849996730232E-4</c:v>
                </c:pt>
                <c:pt idx="274">
                  <c:v>2.6650088796114252E-4</c:v>
                </c:pt>
                <c:pt idx="275">
                  <c:v>8.470180028269475E-4</c:v>
                </c:pt>
                <c:pt idx="276">
                  <c:v>9.0027084764850585E-4</c:v>
                </c:pt>
                <c:pt idx="277">
                  <c:v>3.1098873391559691E-4</c:v>
                </c:pt>
                <c:pt idx="278">
                  <c:v>5.3721045327935143E-4</c:v>
                </c:pt>
                <c:pt idx="279">
                  <c:v>5.5424697950442992E-4</c:v>
                </c:pt>
                <c:pt idx="280">
                  <c:v>3.8671717265943191E-4</c:v>
                </c:pt>
                <c:pt idx="281">
                  <c:v>9.2961351547517506E-4</c:v>
                </c:pt>
                <c:pt idx="282">
                  <c:v>6.6024794809950533E-3</c:v>
                </c:pt>
                <c:pt idx="283">
                  <c:v>3.7869900268544896E-3</c:v>
                </c:pt>
                <c:pt idx="284">
                  <c:v>2.705510628617386E-3</c:v>
                </c:pt>
                <c:pt idx="285">
                  <c:v>4.3412097347494604E-3</c:v>
                </c:pt>
                <c:pt idx="286">
                  <c:v>3.7817384514723658E-3</c:v>
                </c:pt>
                <c:pt idx="287">
                  <c:v>9.1915378579618759E-4</c:v>
                </c:pt>
                <c:pt idx="288">
                  <c:v>1.0180033842883541E-3</c:v>
                </c:pt>
                <c:pt idx="289">
                  <c:v>3.1439629741448886E-3</c:v>
                </c:pt>
                <c:pt idx="290">
                  <c:v>3.4208291052997058E-3</c:v>
                </c:pt>
                <c:pt idx="291">
                  <c:v>6.1579669844118732E-3</c:v>
                </c:pt>
                <c:pt idx="292">
                  <c:v>2.1074149987222492E-3</c:v>
                </c:pt>
                <c:pt idx="293">
                  <c:v>1.431645279804004E-3</c:v>
                </c:pt>
                <c:pt idx="294">
                  <c:v>1.7627384238401813E-3</c:v>
                </c:pt>
                <c:pt idx="295">
                  <c:v>1.8238994844648341E-3</c:v>
                </c:pt>
                <c:pt idx="296">
                  <c:v>1.5107164190028561E-3</c:v>
                </c:pt>
                <c:pt idx="297">
                  <c:v>1.0721927265374461E-3</c:v>
                </c:pt>
                <c:pt idx="298">
                  <c:v>7.216876026770588E-4</c:v>
                </c:pt>
                <c:pt idx="299">
                  <c:v>2.8819314622217061E-4</c:v>
                </c:pt>
                <c:pt idx="300">
                  <c:v>5.9722717375586124E-4</c:v>
                </c:pt>
                <c:pt idx="301">
                  <c:v>1.376042118094055E-3</c:v>
                </c:pt>
                <c:pt idx="302">
                  <c:v>8.1038999311586882E-5</c:v>
                </c:pt>
                <c:pt idx="303">
                  <c:v>1.4665240154842659E-3</c:v>
                </c:pt>
                <c:pt idx="304">
                  <c:v>2.0254406038663288E-3</c:v>
                </c:pt>
                <c:pt idx="305">
                  <c:v>2.182784912216408E-3</c:v>
                </c:pt>
                <c:pt idx="306">
                  <c:v>6.5963684022747734E-4</c:v>
                </c:pt>
                <c:pt idx="307">
                  <c:v>1.0525601634679951E-4</c:v>
                </c:pt>
                <c:pt idx="308">
                  <c:v>2.3074171316169188E-4</c:v>
                </c:pt>
                <c:pt idx="309">
                  <c:v>4.6415198085656187E-4</c:v>
                </c:pt>
                <c:pt idx="310">
                  <c:v>2.5768241332446828E-3</c:v>
                </c:pt>
                <c:pt idx="311">
                  <c:v>2.6351344154002031E-4</c:v>
                </c:pt>
                <c:pt idx="312">
                  <c:v>1.1988912868626472E-3</c:v>
                </c:pt>
                <c:pt idx="313">
                  <c:v>1.5946245155919673E-3</c:v>
                </c:pt>
                <c:pt idx="314">
                  <c:v>9.2340450688450774E-4</c:v>
                </c:pt>
                <c:pt idx="315">
                  <c:v>5.0967452957970344E-4</c:v>
                </c:pt>
                <c:pt idx="316">
                  <c:v>2.8621078945844416E-4</c:v>
                </c:pt>
                <c:pt idx="317">
                  <c:v>2.0492104284872611E-4</c:v>
                </c:pt>
                <c:pt idx="318">
                  <c:v>8.6197913202468968E-5</c:v>
                </c:pt>
                <c:pt idx="319">
                  <c:v>1.9799612007576585E-4</c:v>
                </c:pt>
                <c:pt idx="320">
                  <c:v>2.1597204305857085E-3</c:v>
                </c:pt>
                <c:pt idx="321">
                  <c:v>1.5981870761813766E-3</c:v>
                </c:pt>
                <c:pt idx="322">
                  <c:v>1.3425524095024162E-4</c:v>
                </c:pt>
                <c:pt idx="323">
                  <c:v>1.3674473946168544E-4</c:v>
                </c:pt>
                <c:pt idx="324">
                  <c:v>1.3082312611606061E-3</c:v>
                </c:pt>
                <c:pt idx="325">
                  <c:v>1.0343542981194258E-3</c:v>
                </c:pt>
                <c:pt idx="326">
                  <c:v>7.056350581591275E-4</c:v>
                </c:pt>
                <c:pt idx="327">
                  <c:v>2.4857806886232242E-4</c:v>
                </c:pt>
                <c:pt idx="328">
                  <c:v>1.3438395468278925E-4</c:v>
                </c:pt>
                <c:pt idx="329">
                  <c:v>2.5069561292245866E-4</c:v>
                </c:pt>
                <c:pt idx="330">
                  <c:v>1.8805406545931082E-3</c:v>
                </c:pt>
                <c:pt idx="331">
                  <c:v>1.5379135824829203E-3</c:v>
                </c:pt>
                <c:pt idx="332">
                  <c:v>1.386439005996185E-3</c:v>
                </c:pt>
                <c:pt idx="333">
                  <c:v>9.3435626185092821E-4</c:v>
                </c:pt>
                <c:pt idx="334">
                  <c:v>1.6208122163156463E-3</c:v>
                </c:pt>
                <c:pt idx="335">
                  <c:v>2.3280991351429896E-4</c:v>
                </c:pt>
                <c:pt idx="336">
                  <c:v>3.3682331550409848E-5</c:v>
                </c:pt>
                <c:pt idx="337">
                  <c:v>4.6307537209202303E-5</c:v>
                </c:pt>
                <c:pt idx="338">
                  <c:v>6.4859059877574394E-4</c:v>
                </c:pt>
                <c:pt idx="339">
                  <c:v>9.327094285248535E-4</c:v>
                </c:pt>
                <c:pt idx="340">
                  <c:v>3.6208653621400686E-4</c:v>
                </c:pt>
                <c:pt idx="341">
                  <c:v>1.0957599768168604E-3</c:v>
                </c:pt>
                <c:pt idx="342">
                  <c:v>2.2506236605686185E-4</c:v>
                </c:pt>
                <c:pt idx="343">
                  <c:v>3.4738059628108402E-4</c:v>
                </c:pt>
                <c:pt idx="344">
                  <c:v>9.7972279079819704E-4</c:v>
                </c:pt>
                <c:pt idx="345">
                  <c:v>2.1772811433144212E-3</c:v>
                </c:pt>
                <c:pt idx="346">
                  <c:v>2.0872555288749812E-3</c:v>
                </c:pt>
                <c:pt idx="347">
                  <c:v>1.3810619536634341E-3</c:v>
                </c:pt>
                <c:pt idx="348">
                  <c:v>2.1608338491362639E-3</c:v>
                </c:pt>
                <c:pt idx="349">
                  <c:v>1.653992605629734E-3</c:v>
                </c:pt>
                <c:pt idx="350">
                  <c:v>1.7886302000540835E-4</c:v>
                </c:pt>
                <c:pt idx="351">
                  <c:v>6.3427927076764893E-4</c:v>
                </c:pt>
                <c:pt idx="352">
                  <c:v>3.0732666294211591E-3</c:v>
                </c:pt>
                <c:pt idx="353">
                  <c:v>5.7001640890491471E-4</c:v>
                </c:pt>
                <c:pt idx="354">
                  <c:v>1.0534389841962198E-3</c:v>
                </c:pt>
                <c:pt idx="355">
                  <c:v>1.0031158402287715E-3</c:v>
                </c:pt>
                <c:pt idx="356">
                  <c:v>9.9458134155580168E-4</c:v>
                </c:pt>
                <c:pt idx="357">
                  <c:v>1.7229665691597664E-4</c:v>
                </c:pt>
                <c:pt idx="358">
                  <c:v>6.3765058575229478E-4</c:v>
                </c:pt>
                <c:pt idx="359">
                  <c:v>7.908454774017197E-4</c:v>
                </c:pt>
                <c:pt idx="360">
                  <c:v>9.8040919517075565E-4</c:v>
                </c:pt>
                <c:pt idx="361">
                  <c:v>1.8941777333778176E-3</c:v>
                </c:pt>
                <c:pt idx="362">
                  <c:v>1.1488673386207584E-3</c:v>
                </c:pt>
                <c:pt idx="363">
                  <c:v>2.3583589141394539E-4</c:v>
                </c:pt>
                <c:pt idx="364">
                  <c:v>1.8070884655256044E-5</c:v>
                </c:pt>
              </c:numCache>
            </c:numRef>
          </c:val>
        </c:ser>
        <c:ser>
          <c:idx val="1"/>
          <c:order val="1"/>
          <c:tx>
            <c:strRef>
              <c:f>'Gas Summary'!$C$1</c:f>
              <c:strCache>
                <c:ptCount val="1"/>
                <c:pt idx="0">
                  <c:v>MD Gas Small EGUs- 2011 Operational Data</c:v>
                </c:pt>
              </c:strCache>
            </c:strRef>
          </c:tx>
          <c:spPr>
            <a:ln>
              <a:solidFill>
                <a:srgbClr val="9BBB59">
                  <a:lumMod val="60000"/>
                  <a:lumOff val="40000"/>
                  <a:alpha val="75000"/>
                </a:srgbClr>
              </a:solidFill>
            </a:ln>
          </c:spPr>
          <c:marker>
            <c:symbol val="none"/>
          </c:marker>
          <c:cat>
            <c:numRef>
              <c:f>'Gas Summary'!$A$2:$A$366</c:f>
              <c:numCache>
                <c:formatCode>m/d/yyyy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'Gas Summary'!$C$2:$C$366</c:f>
              <c:numCache>
                <c:formatCode>General</c:formatCode>
                <c:ptCount val="3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1.998722407551997E-3</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2.3564482929945349E-4</c:v>
                </c:pt>
                <c:pt idx="110">
                  <c:v>0</c:v>
                </c:pt>
                <c:pt idx="111">
                  <c:v>0</c:v>
                </c:pt>
                <c:pt idx="112">
                  <c:v>0</c:v>
                </c:pt>
                <c:pt idx="113">
                  <c:v>0</c:v>
                </c:pt>
                <c:pt idx="114">
                  <c:v>2.2539569877209249E-2</c:v>
                </c:pt>
                <c:pt idx="115">
                  <c:v>1.9612463624103921E-2</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8.9715380793527234E-3</c:v>
                </c:pt>
                <c:pt idx="146">
                  <c:v>0</c:v>
                </c:pt>
                <c:pt idx="147">
                  <c:v>0</c:v>
                </c:pt>
                <c:pt idx="148">
                  <c:v>0</c:v>
                </c:pt>
                <c:pt idx="149">
                  <c:v>7.790474838526509E-3</c:v>
                </c:pt>
                <c:pt idx="150">
                  <c:v>3.6153027184328251E-2</c:v>
                </c:pt>
                <c:pt idx="151">
                  <c:v>4.6978493860458506E-2</c:v>
                </c:pt>
                <c:pt idx="152">
                  <c:v>0</c:v>
                </c:pt>
                <c:pt idx="153">
                  <c:v>0</c:v>
                </c:pt>
                <c:pt idx="154">
                  <c:v>0</c:v>
                </c:pt>
                <c:pt idx="155">
                  <c:v>0</c:v>
                </c:pt>
                <c:pt idx="156">
                  <c:v>0</c:v>
                </c:pt>
                <c:pt idx="157">
                  <c:v>0</c:v>
                </c:pt>
                <c:pt idx="158">
                  <c:v>4.1646674710767273E-2</c:v>
                </c:pt>
                <c:pt idx="159">
                  <c:v>4.4883242245723827E-2</c:v>
                </c:pt>
                <c:pt idx="160">
                  <c:v>1.0606856412804323E-2</c:v>
                </c:pt>
                <c:pt idx="161">
                  <c:v>2.0197317055859289E-2</c:v>
                </c:pt>
                <c:pt idx="162">
                  <c:v>3.7967208460501216E-2</c:v>
                </c:pt>
                <c:pt idx="163">
                  <c:v>0</c:v>
                </c:pt>
                <c:pt idx="164">
                  <c:v>0</c:v>
                </c:pt>
                <c:pt idx="165">
                  <c:v>0</c:v>
                </c:pt>
                <c:pt idx="166">
                  <c:v>0</c:v>
                </c:pt>
                <c:pt idx="167">
                  <c:v>0</c:v>
                </c:pt>
                <c:pt idx="168">
                  <c:v>0</c:v>
                </c:pt>
                <c:pt idx="169">
                  <c:v>0</c:v>
                </c:pt>
                <c:pt idx="170">
                  <c:v>0</c:v>
                </c:pt>
                <c:pt idx="171">
                  <c:v>0</c:v>
                </c:pt>
                <c:pt idx="172">
                  <c:v>1.2977500177443396E-2</c:v>
                </c:pt>
                <c:pt idx="173">
                  <c:v>0</c:v>
                </c:pt>
                <c:pt idx="174">
                  <c:v>5.3942792249272533E-5</c:v>
                </c:pt>
                <c:pt idx="175">
                  <c:v>0</c:v>
                </c:pt>
                <c:pt idx="176">
                  <c:v>0</c:v>
                </c:pt>
                <c:pt idx="177">
                  <c:v>0</c:v>
                </c:pt>
                <c:pt idx="178">
                  <c:v>0</c:v>
                </c:pt>
                <c:pt idx="179">
                  <c:v>0</c:v>
                </c:pt>
                <c:pt idx="180">
                  <c:v>0</c:v>
                </c:pt>
                <c:pt idx="181">
                  <c:v>0</c:v>
                </c:pt>
                <c:pt idx="182">
                  <c:v>0</c:v>
                </c:pt>
                <c:pt idx="183">
                  <c:v>0</c:v>
                </c:pt>
                <c:pt idx="184">
                  <c:v>0</c:v>
                </c:pt>
                <c:pt idx="185">
                  <c:v>7.2709205763361491E-3</c:v>
                </c:pt>
                <c:pt idx="186">
                  <c:v>2.5693803676627297E-3</c:v>
                </c:pt>
                <c:pt idx="187">
                  <c:v>0</c:v>
                </c:pt>
                <c:pt idx="188">
                  <c:v>8.2078217048761389E-3</c:v>
                </c:pt>
                <c:pt idx="189">
                  <c:v>0</c:v>
                </c:pt>
                <c:pt idx="190">
                  <c:v>0</c:v>
                </c:pt>
                <c:pt idx="191">
                  <c:v>2.534175597984244E-2</c:v>
                </c:pt>
                <c:pt idx="192">
                  <c:v>2.3993186173610619E-2</c:v>
                </c:pt>
                <c:pt idx="193">
                  <c:v>0</c:v>
                </c:pt>
                <c:pt idx="194">
                  <c:v>0</c:v>
                </c:pt>
                <c:pt idx="195">
                  <c:v>0</c:v>
                </c:pt>
                <c:pt idx="196">
                  <c:v>0</c:v>
                </c:pt>
                <c:pt idx="197">
                  <c:v>5.4482220171765457E-3</c:v>
                </c:pt>
                <c:pt idx="198">
                  <c:v>3.8359003477890591E-2</c:v>
                </c:pt>
                <c:pt idx="199">
                  <c:v>3.6042302505500869E-2</c:v>
                </c:pt>
                <c:pt idx="200">
                  <c:v>0</c:v>
                </c:pt>
                <c:pt idx="201">
                  <c:v>6.3138618780609002E-2</c:v>
                </c:pt>
                <c:pt idx="202">
                  <c:v>6.5106111150543211E-2</c:v>
                </c:pt>
                <c:pt idx="203">
                  <c:v>2.9955284264319679E-2</c:v>
                </c:pt>
                <c:pt idx="204">
                  <c:v>2.0197317055859289E-2</c:v>
                </c:pt>
                <c:pt idx="205">
                  <c:v>1.4289161757399388E-2</c:v>
                </c:pt>
                <c:pt idx="206">
                  <c:v>1.9416566115409203E-2</c:v>
                </c:pt>
                <c:pt idx="207">
                  <c:v>0</c:v>
                </c:pt>
                <c:pt idx="208">
                  <c:v>0</c:v>
                </c:pt>
                <c:pt idx="209">
                  <c:v>9.5649087940946845E-3</c:v>
                </c:pt>
                <c:pt idx="210">
                  <c:v>0</c:v>
                </c:pt>
                <c:pt idx="211">
                  <c:v>0</c:v>
                </c:pt>
                <c:pt idx="212">
                  <c:v>3.2618354744836396E-2</c:v>
                </c:pt>
                <c:pt idx="213">
                  <c:v>0</c:v>
                </c:pt>
                <c:pt idx="214">
                  <c:v>0</c:v>
                </c:pt>
                <c:pt idx="215">
                  <c:v>0</c:v>
                </c:pt>
                <c:pt idx="216">
                  <c:v>0</c:v>
                </c:pt>
                <c:pt idx="217">
                  <c:v>0</c:v>
                </c:pt>
                <c:pt idx="218">
                  <c:v>0</c:v>
                </c:pt>
                <c:pt idx="219">
                  <c:v>0</c:v>
                </c:pt>
                <c:pt idx="220">
                  <c:v>1.1887287955142309E-2</c:v>
                </c:pt>
                <c:pt idx="221">
                  <c:v>0</c:v>
                </c:pt>
                <c:pt idx="222">
                  <c:v>0</c:v>
                </c:pt>
                <c:pt idx="223">
                  <c:v>0</c:v>
                </c:pt>
                <c:pt idx="224">
                  <c:v>0</c:v>
                </c:pt>
                <c:pt idx="225">
                  <c:v>0</c:v>
                </c:pt>
                <c:pt idx="226">
                  <c:v>0</c:v>
                </c:pt>
                <c:pt idx="227">
                  <c:v>0</c:v>
                </c:pt>
                <c:pt idx="228">
                  <c:v>4.2870324366527084E-3</c:v>
                </c:pt>
                <c:pt idx="229">
                  <c:v>0</c:v>
                </c:pt>
                <c:pt idx="230">
                  <c:v>0</c:v>
                </c:pt>
                <c:pt idx="231">
                  <c:v>0</c:v>
                </c:pt>
                <c:pt idx="232">
                  <c:v>0</c:v>
                </c:pt>
                <c:pt idx="233">
                  <c:v>0</c:v>
                </c:pt>
                <c:pt idx="234">
                  <c:v>0</c:v>
                </c:pt>
                <c:pt idx="235">
                  <c:v>5.0195187735112504E-3</c:v>
                </c:pt>
                <c:pt idx="236">
                  <c:v>0</c:v>
                </c:pt>
                <c:pt idx="237">
                  <c:v>6.4163531833345616E-3</c:v>
                </c:pt>
                <c:pt idx="238">
                  <c:v>0</c:v>
                </c:pt>
                <c:pt idx="239">
                  <c:v>0</c:v>
                </c:pt>
                <c:pt idx="240">
                  <c:v>0</c:v>
                </c:pt>
                <c:pt idx="241">
                  <c:v>0</c:v>
                </c:pt>
                <c:pt idx="242">
                  <c:v>0</c:v>
                </c:pt>
                <c:pt idx="243">
                  <c:v>0</c:v>
                </c:pt>
                <c:pt idx="244">
                  <c:v>0</c:v>
                </c:pt>
                <c:pt idx="245">
                  <c:v>0</c:v>
                </c:pt>
                <c:pt idx="246">
                  <c:v>0</c:v>
                </c:pt>
                <c:pt idx="247">
                  <c:v>7.9892114415501814E-3</c:v>
                </c:pt>
                <c:pt idx="248">
                  <c:v>2.6113989637305698E-2</c:v>
                </c:pt>
                <c:pt idx="249">
                  <c:v>0</c:v>
                </c:pt>
                <c:pt idx="250">
                  <c:v>0</c:v>
                </c:pt>
                <c:pt idx="251">
                  <c:v>1.6378735183476472E-2</c:v>
                </c:pt>
                <c:pt idx="252">
                  <c:v>0</c:v>
                </c:pt>
                <c:pt idx="253">
                  <c:v>0</c:v>
                </c:pt>
                <c:pt idx="254">
                  <c:v>1.9158208531478454E-2</c:v>
                </c:pt>
                <c:pt idx="255">
                  <c:v>2.4081198097806802E-2</c:v>
                </c:pt>
                <c:pt idx="256">
                  <c:v>1.9873660302363643E-5</c:v>
                </c:pt>
                <c:pt idx="257">
                  <c:v>0</c:v>
                </c:pt>
                <c:pt idx="258">
                  <c:v>0</c:v>
                </c:pt>
                <c:pt idx="259">
                  <c:v>0</c:v>
                </c:pt>
                <c:pt idx="260">
                  <c:v>0</c:v>
                </c:pt>
                <c:pt idx="261">
                  <c:v>0</c:v>
                </c:pt>
                <c:pt idx="262">
                  <c:v>0</c:v>
                </c:pt>
                <c:pt idx="263">
                  <c:v>0</c:v>
                </c:pt>
                <c:pt idx="264">
                  <c:v>6.7684008801192422E-3</c:v>
                </c:pt>
                <c:pt idx="265">
                  <c:v>0</c:v>
                </c:pt>
                <c:pt idx="266">
                  <c:v>0</c:v>
                </c:pt>
                <c:pt idx="267">
                  <c:v>0</c:v>
                </c:pt>
                <c:pt idx="268">
                  <c:v>0</c:v>
                </c:pt>
                <c:pt idx="269">
                  <c:v>0</c:v>
                </c:pt>
                <c:pt idx="270">
                  <c:v>0</c:v>
                </c:pt>
                <c:pt idx="271">
                  <c:v>0</c:v>
                </c:pt>
                <c:pt idx="272">
                  <c:v>8.531478458371768E-3</c:v>
                </c:pt>
                <c:pt idx="273">
                  <c:v>0</c:v>
                </c:pt>
                <c:pt idx="274">
                  <c:v>0</c:v>
                </c:pt>
                <c:pt idx="275">
                  <c:v>0</c:v>
                </c:pt>
                <c:pt idx="276">
                  <c:v>0</c:v>
                </c:pt>
                <c:pt idx="277">
                  <c:v>0</c:v>
                </c:pt>
                <c:pt idx="278">
                  <c:v>0</c:v>
                </c:pt>
                <c:pt idx="279">
                  <c:v>2.9898502377741502E-2</c:v>
                </c:pt>
                <c:pt idx="280">
                  <c:v>0</c:v>
                </c:pt>
                <c:pt idx="281">
                  <c:v>0</c:v>
                </c:pt>
                <c:pt idx="282">
                  <c:v>3.8174462346511472E-2</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1.1012846901838317E-2</c:v>
                </c:pt>
                <c:pt idx="322">
                  <c:v>0</c:v>
                </c:pt>
                <c:pt idx="323">
                  <c:v>0</c:v>
                </c:pt>
                <c:pt idx="324">
                  <c:v>0</c:v>
                </c:pt>
                <c:pt idx="325">
                  <c:v>0</c:v>
                </c:pt>
                <c:pt idx="326">
                  <c:v>0</c:v>
                </c:pt>
                <c:pt idx="327">
                  <c:v>0</c:v>
                </c:pt>
                <c:pt idx="328">
                  <c:v>0</c:v>
                </c:pt>
                <c:pt idx="329">
                  <c:v>0</c:v>
                </c:pt>
                <c:pt idx="330">
                  <c:v>0</c:v>
                </c:pt>
                <c:pt idx="331">
                  <c:v>4.4744126623607093E-3</c:v>
                </c:pt>
                <c:pt idx="332">
                  <c:v>0</c:v>
                </c:pt>
                <c:pt idx="333">
                  <c:v>1.2619774292000861E-2</c:v>
                </c:pt>
                <c:pt idx="334">
                  <c:v>1.1330825466676181E-2</c:v>
                </c:pt>
                <c:pt idx="335">
                  <c:v>5.9337071474199928E-3</c:v>
                </c:pt>
                <c:pt idx="336">
                  <c:v>0</c:v>
                </c:pt>
                <c:pt idx="337">
                  <c:v>0</c:v>
                </c:pt>
                <c:pt idx="338">
                  <c:v>0</c:v>
                </c:pt>
                <c:pt idx="339">
                  <c:v>0</c:v>
                </c:pt>
                <c:pt idx="340">
                  <c:v>0</c:v>
                </c:pt>
                <c:pt idx="341">
                  <c:v>0</c:v>
                </c:pt>
                <c:pt idx="342">
                  <c:v>0</c:v>
                </c:pt>
                <c:pt idx="343">
                  <c:v>0</c:v>
                </c:pt>
                <c:pt idx="344">
                  <c:v>0</c:v>
                </c:pt>
                <c:pt idx="345">
                  <c:v>0</c:v>
                </c:pt>
                <c:pt idx="346">
                  <c:v>0</c:v>
                </c:pt>
                <c:pt idx="347">
                  <c:v>4.5255163602810665E-3</c:v>
                </c:pt>
                <c:pt idx="348">
                  <c:v>1.281567180069558E-2</c:v>
                </c:pt>
                <c:pt idx="349">
                  <c:v>1.2426715877635041E-2</c:v>
                </c:pt>
                <c:pt idx="350">
                  <c:v>6.0046845056426993E-3</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marker val="1"/>
        <c:axId val="94424064"/>
        <c:axId val="94810112"/>
      </c:lineChart>
      <c:dateAx>
        <c:axId val="94424064"/>
        <c:scaling>
          <c:orientation val="minMax"/>
        </c:scaling>
        <c:axPos val="b"/>
        <c:numFmt formatCode="m/d/yyyy" sourceLinked="1"/>
        <c:tickLblPos val="nextTo"/>
        <c:crossAx val="94810112"/>
        <c:crosses val="autoZero"/>
        <c:auto val="1"/>
        <c:lblOffset val="100"/>
      </c:dateAx>
      <c:valAx>
        <c:axId val="94810112"/>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manualLayout>
              <c:xMode val="edge"/>
              <c:yMode val="edge"/>
              <c:x val="1.2500000000000001E-2"/>
              <c:y val="0.18073791557305341"/>
            </c:manualLayout>
          </c:layout>
        </c:title>
        <c:numFmt formatCode="General" sourceLinked="1"/>
        <c:tickLblPos val="nextTo"/>
        <c:crossAx val="94424064"/>
        <c:crosses val="autoZero"/>
        <c:crossBetween val="between"/>
      </c:valAx>
    </c:plotArea>
    <c:legend>
      <c:legendPos val="b"/>
      <c:layout/>
    </c:legend>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aseline="0" dirty="0" smtClean="0"/>
              <a:t>LADCO</a:t>
            </a:r>
            <a:endParaRPr lang="en-US" dirty="0"/>
          </a:p>
        </c:rich>
      </c:tx>
      <c:layout>
        <c:manualLayout>
          <c:xMode val="edge"/>
          <c:yMode val="edge"/>
          <c:x val="0.21093346134814922"/>
          <c:y val="2.6080911750340642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Profiles'!$T$6:$T$370</c:f>
              <c:numCache>
                <c:formatCode>General</c:formatCode>
                <c:ptCount val="365"/>
                <c:pt idx="0">
                  <c:v>0</c:v>
                </c:pt>
                <c:pt idx="1">
                  <c:v>0</c:v>
                </c:pt>
                <c:pt idx="2">
                  <c:v>3.2307800000000051E-4</c:v>
                </c:pt>
                <c:pt idx="3">
                  <c:v>2.6849070000000029E-3</c:v>
                </c:pt>
                <c:pt idx="4">
                  <c:v>9.8777800000000225E-5</c:v>
                </c:pt>
                <c:pt idx="5">
                  <c:v>2.3711649999999997E-3</c:v>
                </c:pt>
                <c:pt idx="6">
                  <c:v>2.4259900000000029E-3</c:v>
                </c:pt>
                <c:pt idx="7">
                  <c:v>2.7178500000000021E-3</c:v>
                </c:pt>
                <c:pt idx="8">
                  <c:v>2.7604820000000038E-3</c:v>
                </c:pt>
                <c:pt idx="9">
                  <c:v>2.8493699999999999E-3</c:v>
                </c:pt>
                <c:pt idx="10">
                  <c:v>2.5788109999999999E-3</c:v>
                </c:pt>
                <c:pt idx="11">
                  <c:v>2.5762939999999998E-3</c:v>
                </c:pt>
                <c:pt idx="12">
                  <c:v>2.4755720000000001E-3</c:v>
                </c:pt>
                <c:pt idx="13">
                  <c:v>2.3651129999999999E-3</c:v>
                </c:pt>
                <c:pt idx="14">
                  <c:v>2.6883410000000029E-3</c:v>
                </c:pt>
                <c:pt idx="15">
                  <c:v>2.6261160000000021E-3</c:v>
                </c:pt>
                <c:pt idx="16">
                  <c:v>2.7769890000000023E-3</c:v>
                </c:pt>
                <c:pt idx="17">
                  <c:v>1.113123000000001E-3</c:v>
                </c:pt>
                <c:pt idx="18">
                  <c:v>1.6619750000000011E-3</c:v>
                </c:pt>
                <c:pt idx="19">
                  <c:v>3.1679870000000049E-3</c:v>
                </c:pt>
                <c:pt idx="20">
                  <c:v>2.6258160000000022E-3</c:v>
                </c:pt>
                <c:pt idx="21">
                  <c:v>2.5581990000000023E-3</c:v>
                </c:pt>
                <c:pt idx="22">
                  <c:v>2.529618E-3</c:v>
                </c:pt>
                <c:pt idx="23">
                  <c:v>3.1358269999999999E-3</c:v>
                </c:pt>
                <c:pt idx="24">
                  <c:v>2.5344950000000012E-3</c:v>
                </c:pt>
                <c:pt idx="25">
                  <c:v>2.6113159999999998E-3</c:v>
                </c:pt>
                <c:pt idx="26">
                  <c:v>8.3729300000000197E-4</c:v>
                </c:pt>
                <c:pt idx="27">
                  <c:v>0</c:v>
                </c:pt>
                <c:pt idx="28">
                  <c:v>0</c:v>
                </c:pt>
                <c:pt idx="29">
                  <c:v>0</c:v>
                </c:pt>
                <c:pt idx="30">
                  <c:v>0</c:v>
                </c:pt>
                <c:pt idx="31">
                  <c:v>0</c:v>
                </c:pt>
                <c:pt idx="32">
                  <c:v>8.6929900000000068E-4</c:v>
                </c:pt>
                <c:pt idx="33">
                  <c:v>2.5382159999999998E-3</c:v>
                </c:pt>
                <c:pt idx="34">
                  <c:v>1.6071880000000011E-3</c:v>
                </c:pt>
                <c:pt idx="35">
                  <c:v>0</c:v>
                </c:pt>
                <c:pt idx="36">
                  <c:v>0</c:v>
                </c:pt>
                <c:pt idx="37">
                  <c:v>0</c:v>
                </c:pt>
                <c:pt idx="38">
                  <c:v>0</c:v>
                </c:pt>
                <c:pt idx="39">
                  <c:v>0</c:v>
                </c:pt>
                <c:pt idx="40">
                  <c:v>0</c:v>
                </c:pt>
                <c:pt idx="41">
                  <c:v>0</c:v>
                </c:pt>
                <c:pt idx="42">
                  <c:v>0</c:v>
                </c:pt>
                <c:pt idx="43">
                  <c:v>0</c:v>
                </c:pt>
                <c:pt idx="44">
                  <c:v>0</c:v>
                </c:pt>
                <c:pt idx="45">
                  <c:v>0</c:v>
                </c:pt>
                <c:pt idx="46">
                  <c:v>1.4253300000000001E-5</c:v>
                </c:pt>
                <c:pt idx="47">
                  <c:v>1.3140900000000017E-5</c:v>
                </c:pt>
                <c:pt idx="48">
                  <c:v>0</c:v>
                </c:pt>
                <c:pt idx="49">
                  <c:v>2.6498700000000038E-5</c:v>
                </c:pt>
                <c:pt idx="50">
                  <c:v>2.983560000000005E-5</c:v>
                </c:pt>
                <c:pt idx="51">
                  <c:v>0</c:v>
                </c:pt>
                <c:pt idx="52">
                  <c:v>0</c:v>
                </c:pt>
                <c:pt idx="53">
                  <c:v>0</c:v>
                </c:pt>
                <c:pt idx="54">
                  <c:v>0</c:v>
                </c:pt>
                <c:pt idx="55">
                  <c:v>0</c:v>
                </c:pt>
                <c:pt idx="56">
                  <c:v>0</c:v>
                </c:pt>
                <c:pt idx="57">
                  <c:v>0</c:v>
                </c:pt>
                <c:pt idx="58">
                  <c:v>0</c:v>
                </c:pt>
                <c:pt idx="59">
                  <c:v>1.4796399999999999E-4</c:v>
                </c:pt>
                <c:pt idx="60">
                  <c:v>1.6207800000000031E-5</c:v>
                </c:pt>
                <c:pt idx="61">
                  <c:v>0</c:v>
                </c:pt>
                <c:pt idx="62">
                  <c:v>0</c:v>
                </c:pt>
                <c:pt idx="63">
                  <c:v>0</c:v>
                </c:pt>
                <c:pt idx="64">
                  <c:v>0</c:v>
                </c:pt>
                <c:pt idx="65">
                  <c:v>9.1571200000000063E-5</c:v>
                </c:pt>
                <c:pt idx="66">
                  <c:v>3.0284660000000022E-3</c:v>
                </c:pt>
                <c:pt idx="67">
                  <c:v>4.8884519999999997E-3</c:v>
                </c:pt>
                <c:pt idx="68">
                  <c:v>3.1780129999999999E-3</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4.6466400000000118E-6</c:v>
                </c:pt>
                <c:pt idx="104">
                  <c:v>0</c:v>
                </c:pt>
                <c:pt idx="105">
                  <c:v>0</c:v>
                </c:pt>
                <c:pt idx="106">
                  <c:v>0</c:v>
                </c:pt>
                <c:pt idx="107">
                  <c:v>0</c:v>
                </c:pt>
                <c:pt idx="108">
                  <c:v>1.6297700000000025E-5</c:v>
                </c:pt>
                <c:pt idx="109">
                  <c:v>6.0921599999999999E-4</c:v>
                </c:pt>
                <c:pt idx="110">
                  <c:v>3.2501400000000037E-4</c:v>
                </c:pt>
                <c:pt idx="111">
                  <c:v>0</c:v>
                </c:pt>
                <c:pt idx="112">
                  <c:v>0</c:v>
                </c:pt>
                <c:pt idx="113">
                  <c:v>0</c:v>
                </c:pt>
                <c:pt idx="114">
                  <c:v>0</c:v>
                </c:pt>
                <c:pt idx="115">
                  <c:v>0</c:v>
                </c:pt>
                <c:pt idx="116">
                  <c:v>8.3066400000000239E-5</c:v>
                </c:pt>
                <c:pt idx="117">
                  <c:v>0</c:v>
                </c:pt>
                <c:pt idx="118">
                  <c:v>0</c:v>
                </c:pt>
                <c:pt idx="119">
                  <c:v>0</c:v>
                </c:pt>
                <c:pt idx="120">
                  <c:v>0</c:v>
                </c:pt>
                <c:pt idx="121">
                  <c:v>0</c:v>
                </c:pt>
                <c:pt idx="122">
                  <c:v>0</c:v>
                </c:pt>
                <c:pt idx="123">
                  <c:v>0</c:v>
                </c:pt>
                <c:pt idx="124">
                  <c:v>0</c:v>
                </c:pt>
                <c:pt idx="125">
                  <c:v>0</c:v>
                </c:pt>
                <c:pt idx="126">
                  <c:v>0</c:v>
                </c:pt>
                <c:pt idx="127">
                  <c:v>8.5463400000000046E-5</c:v>
                </c:pt>
                <c:pt idx="128">
                  <c:v>2.2095710000000044E-3</c:v>
                </c:pt>
                <c:pt idx="129">
                  <c:v>5.1333200000000046E-3</c:v>
                </c:pt>
                <c:pt idx="130">
                  <c:v>2.7597270000000044E-3</c:v>
                </c:pt>
                <c:pt idx="131">
                  <c:v>9.0476200000000027E-6</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3.853120000000005E-4</c:v>
                </c:pt>
                <c:pt idx="150">
                  <c:v>1.2587259999999999E-2</c:v>
                </c:pt>
                <c:pt idx="151">
                  <c:v>1.5701629000000022E-2</c:v>
                </c:pt>
                <c:pt idx="152">
                  <c:v>8.3123510000000008E-3</c:v>
                </c:pt>
                <c:pt idx="153">
                  <c:v>1.0197890000000001E-3</c:v>
                </c:pt>
                <c:pt idx="154">
                  <c:v>0</c:v>
                </c:pt>
                <c:pt idx="155">
                  <c:v>1.3584949999999999E-3</c:v>
                </c:pt>
                <c:pt idx="156">
                  <c:v>1.7106817E-2</c:v>
                </c:pt>
                <c:pt idx="157">
                  <c:v>2.5605623000000001E-2</c:v>
                </c:pt>
                <c:pt idx="158">
                  <c:v>2.7106790999999998E-2</c:v>
                </c:pt>
                <c:pt idx="159">
                  <c:v>2.1293478000000012E-2</c:v>
                </c:pt>
                <c:pt idx="160">
                  <c:v>1.311696399999999E-2</c:v>
                </c:pt>
                <c:pt idx="161">
                  <c:v>0</c:v>
                </c:pt>
                <c:pt idx="162">
                  <c:v>0</c:v>
                </c:pt>
                <c:pt idx="163">
                  <c:v>0</c:v>
                </c:pt>
                <c:pt idx="164">
                  <c:v>0</c:v>
                </c:pt>
                <c:pt idx="165">
                  <c:v>0</c:v>
                </c:pt>
                <c:pt idx="166">
                  <c:v>0</c:v>
                </c:pt>
                <c:pt idx="167">
                  <c:v>6.312710000000002E-4</c:v>
                </c:pt>
                <c:pt idx="168">
                  <c:v>1.6147300000000011E-3</c:v>
                </c:pt>
                <c:pt idx="169">
                  <c:v>3.8441890000000044E-3</c:v>
                </c:pt>
                <c:pt idx="170">
                  <c:v>3.054649E-3</c:v>
                </c:pt>
                <c:pt idx="171">
                  <c:v>4.0879510000000003E-3</c:v>
                </c:pt>
                <c:pt idx="172">
                  <c:v>0</c:v>
                </c:pt>
                <c:pt idx="173">
                  <c:v>0</c:v>
                </c:pt>
                <c:pt idx="174">
                  <c:v>0</c:v>
                </c:pt>
                <c:pt idx="175">
                  <c:v>0</c:v>
                </c:pt>
                <c:pt idx="176">
                  <c:v>0</c:v>
                </c:pt>
                <c:pt idx="177">
                  <c:v>7.8815100000000071E-4</c:v>
                </c:pt>
                <c:pt idx="178">
                  <c:v>7.1223459999999999E-3</c:v>
                </c:pt>
                <c:pt idx="179">
                  <c:v>2.5428149999999999E-3</c:v>
                </c:pt>
                <c:pt idx="180">
                  <c:v>3.5657290000000036E-3</c:v>
                </c:pt>
                <c:pt idx="181">
                  <c:v>2.0303510000000023E-3</c:v>
                </c:pt>
                <c:pt idx="182">
                  <c:v>1.4179949999999989E-3</c:v>
                </c:pt>
                <c:pt idx="183">
                  <c:v>0</c:v>
                </c:pt>
                <c:pt idx="184">
                  <c:v>0</c:v>
                </c:pt>
                <c:pt idx="185">
                  <c:v>0</c:v>
                </c:pt>
                <c:pt idx="186">
                  <c:v>5.1571099999999998E-5</c:v>
                </c:pt>
                <c:pt idx="187">
                  <c:v>4.8492710000000057E-3</c:v>
                </c:pt>
                <c:pt idx="188">
                  <c:v>6.1652400000000067E-4</c:v>
                </c:pt>
                <c:pt idx="189">
                  <c:v>1.0114729999999999E-3</c:v>
                </c:pt>
                <c:pt idx="190">
                  <c:v>3.5746620000000002E-3</c:v>
                </c:pt>
                <c:pt idx="191">
                  <c:v>1.8351928999999999E-2</c:v>
                </c:pt>
                <c:pt idx="192">
                  <c:v>2.0371143000000022E-2</c:v>
                </c:pt>
                <c:pt idx="193">
                  <c:v>4.5550779999999997E-3</c:v>
                </c:pt>
                <c:pt idx="194">
                  <c:v>3.7816640000000045E-3</c:v>
                </c:pt>
                <c:pt idx="195">
                  <c:v>5.1541879999999953E-3</c:v>
                </c:pt>
                <c:pt idx="196">
                  <c:v>0</c:v>
                </c:pt>
                <c:pt idx="197">
                  <c:v>8.7047180000000002E-3</c:v>
                </c:pt>
                <c:pt idx="198">
                  <c:v>2.8743192000000011E-2</c:v>
                </c:pt>
                <c:pt idx="199">
                  <c:v>2.7614593999999999E-2</c:v>
                </c:pt>
                <c:pt idx="200">
                  <c:v>3.0133255000000012E-2</c:v>
                </c:pt>
                <c:pt idx="201">
                  <c:v>2.8722300999999999E-2</c:v>
                </c:pt>
                <c:pt idx="202">
                  <c:v>2.5552382999999998E-2</c:v>
                </c:pt>
                <c:pt idx="203">
                  <c:v>8.4582340000000089E-3</c:v>
                </c:pt>
                <c:pt idx="204">
                  <c:v>7.6847300000000033E-3</c:v>
                </c:pt>
                <c:pt idx="205">
                  <c:v>1.7377114999999999E-2</c:v>
                </c:pt>
                <c:pt idx="206">
                  <c:v>1.6376795999999999E-2</c:v>
                </c:pt>
                <c:pt idx="207">
                  <c:v>1.6810222E-2</c:v>
                </c:pt>
                <c:pt idx="208">
                  <c:v>2.4630583999999997E-2</c:v>
                </c:pt>
                <c:pt idx="209">
                  <c:v>1.9232768000000001E-2</c:v>
                </c:pt>
                <c:pt idx="210">
                  <c:v>7.3934120000000046E-3</c:v>
                </c:pt>
                <c:pt idx="211">
                  <c:v>7.6358220000000039E-3</c:v>
                </c:pt>
                <c:pt idx="212">
                  <c:v>2.0641398000000023E-2</c:v>
                </c:pt>
                <c:pt idx="213">
                  <c:v>2.6353734E-2</c:v>
                </c:pt>
                <c:pt idx="214">
                  <c:v>1.9251335000000001E-2</c:v>
                </c:pt>
                <c:pt idx="215">
                  <c:v>1.6088481000000019E-2</c:v>
                </c:pt>
                <c:pt idx="216">
                  <c:v>1.7973850999999999E-2</c:v>
                </c:pt>
                <c:pt idx="217">
                  <c:v>1.4507750000000001E-3</c:v>
                </c:pt>
                <c:pt idx="218">
                  <c:v>1.6338670000000011E-3</c:v>
                </c:pt>
                <c:pt idx="219">
                  <c:v>1.4790043999999994E-2</c:v>
                </c:pt>
                <c:pt idx="220">
                  <c:v>8.1388360000000087E-3</c:v>
                </c:pt>
                <c:pt idx="221">
                  <c:v>1.704704E-3</c:v>
                </c:pt>
                <c:pt idx="222">
                  <c:v>4.7884200000000059E-4</c:v>
                </c:pt>
                <c:pt idx="223">
                  <c:v>0</c:v>
                </c:pt>
                <c:pt idx="224">
                  <c:v>0</c:v>
                </c:pt>
                <c:pt idx="225">
                  <c:v>8.0478700000000017E-4</c:v>
                </c:pt>
                <c:pt idx="226">
                  <c:v>1.9832860000000021E-3</c:v>
                </c:pt>
                <c:pt idx="227">
                  <c:v>4.3091199999999996E-3</c:v>
                </c:pt>
                <c:pt idx="228">
                  <c:v>6.6905790000000003E-3</c:v>
                </c:pt>
                <c:pt idx="229">
                  <c:v>8.5262970000000004E-3</c:v>
                </c:pt>
                <c:pt idx="230">
                  <c:v>5.4668169999999997E-3</c:v>
                </c:pt>
                <c:pt idx="231">
                  <c:v>0</c:v>
                </c:pt>
                <c:pt idx="232">
                  <c:v>0</c:v>
                </c:pt>
                <c:pt idx="233">
                  <c:v>0</c:v>
                </c:pt>
                <c:pt idx="234">
                  <c:v>1.7292300000000017E-5</c:v>
                </c:pt>
                <c:pt idx="235">
                  <c:v>4.0186400000000047E-3</c:v>
                </c:pt>
                <c:pt idx="236">
                  <c:v>5.2515630000000077E-3</c:v>
                </c:pt>
                <c:pt idx="237">
                  <c:v>4.3329589999999999E-3</c:v>
                </c:pt>
                <c:pt idx="238">
                  <c:v>0</c:v>
                </c:pt>
                <c:pt idx="239">
                  <c:v>0</c:v>
                </c:pt>
                <c:pt idx="240">
                  <c:v>0</c:v>
                </c:pt>
                <c:pt idx="241">
                  <c:v>2.643297000000005E-3</c:v>
                </c:pt>
                <c:pt idx="242">
                  <c:v>5.5476600000000046E-3</c:v>
                </c:pt>
                <c:pt idx="243">
                  <c:v>9.9162910000000007E-3</c:v>
                </c:pt>
                <c:pt idx="244">
                  <c:v>9.5449970000000012E-3</c:v>
                </c:pt>
                <c:pt idx="245">
                  <c:v>5.4809560000000047E-3</c:v>
                </c:pt>
                <c:pt idx="246">
                  <c:v>0</c:v>
                </c:pt>
                <c:pt idx="247">
                  <c:v>0</c:v>
                </c:pt>
                <c:pt idx="248">
                  <c:v>0</c:v>
                </c:pt>
                <c:pt idx="249">
                  <c:v>6.1072300000000062E-5</c:v>
                </c:pt>
                <c:pt idx="250">
                  <c:v>2.2560850000000001E-3</c:v>
                </c:pt>
                <c:pt idx="251">
                  <c:v>1.9820460000000029E-3</c:v>
                </c:pt>
                <c:pt idx="252">
                  <c:v>0</c:v>
                </c:pt>
                <c:pt idx="253">
                  <c:v>0</c:v>
                </c:pt>
                <c:pt idx="254">
                  <c:v>3.1645400000000043E-3</c:v>
                </c:pt>
                <c:pt idx="255">
                  <c:v>5.0603740000000003E-3</c:v>
                </c:pt>
                <c:pt idx="256">
                  <c:v>4.4987630000000089E-3</c:v>
                </c:pt>
                <c:pt idx="257">
                  <c:v>2.5855170000000029E-3</c:v>
                </c:pt>
                <c:pt idx="258">
                  <c:v>0</c:v>
                </c:pt>
                <c:pt idx="259">
                  <c:v>0</c:v>
                </c:pt>
                <c:pt idx="260">
                  <c:v>0</c:v>
                </c:pt>
                <c:pt idx="261">
                  <c:v>0</c:v>
                </c:pt>
                <c:pt idx="262">
                  <c:v>1.6925870000000032E-3</c:v>
                </c:pt>
                <c:pt idx="263">
                  <c:v>2.3902189999999977E-3</c:v>
                </c:pt>
                <c:pt idx="264">
                  <c:v>4.2659509999999996E-3</c:v>
                </c:pt>
                <c:pt idx="265">
                  <c:v>2.3863869999999998E-3</c:v>
                </c:pt>
                <c:pt idx="266">
                  <c:v>0</c:v>
                </c:pt>
                <c:pt idx="267">
                  <c:v>0</c:v>
                </c:pt>
                <c:pt idx="268">
                  <c:v>2.2679550000000038E-3</c:v>
                </c:pt>
                <c:pt idx="269">
                  <c:v>2.0313699999999998E-3</c:v>
                </c:pt>
                <c:pt idx="270">
                  <c:v>4.2740700000000013E-3</c:v>
                </c:pt>
                <c:pt idx="271">
                  <c:v>5.8424779999999999E-3</c:v>
                </c:pt>
                <c:pt idx="272">
                  <c:v>0</c:v>
                </c:pt>
                <c:pt idx="273">
                  <c:v>0</c:v>
                </c:pt>
                <c:pt idx="274">
                  <c:v>0</c:v>
                </c:pt>
                <c:pt idx="275">
                  <c:v>5.0161390000000045E-3</c:v>
                </c:pt>
                <c:pt idx="276">
                  <c:v>1.1034485000000011E-2</c:v>
                </c:pt>
                <c:pt idx="277">
                  <c:v>1.1922572000000022E-2</c:v>
                </c:pt>
                <c:pt idx="278">
                  <c:v>1.3225579000000022E-2</c:v>
                </c:pt>
                <c:pt idx="279">
                  <c:v>9.9307090000000028E-3</c:v>
                </c:pt>
                <c:pt idx="280">
                  <c:v>6.0998310000000043E-3</c:v>
                </c:pt>
                <c:pt idx="281">
                  <c:v>3.9448510000000044E-3</c:v>
                </c:pt>
                <c:pt idx="282">
                  <c:v>8.5534130000000149E-3</c:v>
                </c:pt>
                <c:pt idx="283">
                  <c:v>7.4228210000000048E-3</c:v>
                </c:pt>
                <c:pt idx="284">
                  <c:v>7.4265290000000098E-3</c:v>
                </c:pt>
                <c:pt idx="285">
                  <c:v>1.6383680000000012E-3</c:v>
                </c:pt>
                <c:pt idx="286">
                  <c:v>6.0490200000000094E-5</c:v>
                </c:pt>
                <c:pt idx="287">
                  <c:v>0</c:v>
                </c:pt>
                <c:pt idx="288">
                  <c:v>0</c:v>
                </c:pt>
                <c:pt idx="289">
                  <c:v>0</c:v>
                </c:pt>
                <c:pt idx="290">
                  <c:v>0</c:v>
                </c:pt>
                <c:pt idx="291">
                  <c:v>0</c:v>
                </c:pt>
                <c:pt idx="292">
                  <c:v>0</c:v>
                </c:pt>
                <c:pt idx="293">
                  <c:v>7.5294800000000068E-4</c:v>
                </c:pt>
                <c:pt idx="294">
                  <c:v>2.0710800000000006E-4</c:v>
                </c:pt>
                <c:pt idx="295">
                  <c:v>5.3436000000000065E-4</c:v>
                </c:pt>
                <c:pt idx="296">
                  <c:v>4.0119750000000001E-3</c:v>
                </c:pt>
                <c:pt idx="297">
                  <c:v>5.2383550000000044E-3</c:v>
                </c:pt>
                <c:pt idx="298">
                  <c:v>5.5226320000000004E-3</c:v>
                </c:pt>
                <c:pt idx="299">
                  <c:v>6.47911200000001E-3</c:v>
                </c:pt>
                <c:pt idx="300">
                  <c:v>1.5577700000000001E-4</c:v>
                </c:pt>
                <c:pt idx="301">
                  <c:v>0</c:v>
                </c:pt>
                <c:pt idx="302">
                  <c:v>0</c:v>
                </c:pt>
                <c:pt idx="303">
                  <c:v>0</c:v>
                </c:pt>
                <c:pt idx="304">
                  <c:v>0</c:v>
                </c:pt>
                <c:pt idx="305">
                  <c:v>0</c:v>
                </c:pt>
                <c:pt idx="306">
                  <c:v>0</c:v>
                </c:pt>
                <c:pt idx="307">
                  <c:v>0</c:v>
                </c:pt>
                <c:pt idx="308">
                  <c:v>0</c:v>
                </c:pt>
                <c:pt idx="309">
                  <c:v>0</c:v>
                </c:pt>
                <c:pt idx="310">
                  <c:v>2.2714900000000025E-5</c:v>
                </c:pt>
                <c:pt idx="311">
                  <c:v>1.6156289999999999E-3</c:v>
                </c:pt>
                <c:pt idx="312">
                  <c:v>2.6500599999999998E-4</c:v>
                </c:pt>
                <c:pt idx="313">
                  <c:v>1.8424480000000022E-3</c:v>
                </c:pt>
                <c:pt idx="314">
                  <c:v>6.9912000000000132E-4</c:v>
                </c:pt>
                <c:pt idx="315">
                  <c:v>0</c:v>
                </c:pt>
                <c:pt idx="316">
                  <c:v>1.3865100000000024E-4</c:v>
                </c:pt>
                <c:pt idx="317">
                  <c:v>5.6039700000000002E-4</c:v>
                </c:pt>
                <c:pt idx="318">
                  <c:v>0</c:v>
                </c:pt>
                <c:pt idx="319">
                  <c:v>4.6838200000000049E-5</c:v>
                </c:pt>
                <c:pt idx="320">
                  <c:v>3.6462400000000002E-4</c:v>
                </c:pt>
                <c:pt idx="321">
                  <c:v>0</c:v>
                </c:pt>
                <c:pt idx="322">
                  <c:v>2.1267620000000012E-3</c:v>
                </c:pt>
                <c:pt idx="323">
                  <c:v>3.5386070000000022E-3</c:v>
                </c:pt>
                <c:pt idx="324">
                  <c:v>4.7937330000000057E-3</c:v>
                </c:pt>
                <c:pt idx="325">
                  <c:v>7.2565780000000057E-3</c:v>
                </c:pt>
                <c:pt idx="326">
                  <c:v>3.8043430000000021E-3</c:v>
                </c:pt>
                <c:pt idx="327">
                  <c:v>0</c:v>
                </c:pt>
                <c:pt idx="328">
                  <c:v>0</c:v>
                </c:pt>
                <c:pt idx="329">
                  <c:v>0</c:v>
                </c:pt>
                <c:pt idx="330">
                  <c:v>6.3395300000000068E-4</c:v>
                </c:pt>
                <c:pt idx="331">
                  <c:v>0</c:v>
                </c:pt>
                <c:pt idx="332">
                  <c:v>1.041744E-3</c:v>
                </c:pt>
                <c:pt idx="333">
                  <c:v>2.1420099999999999E-4</c:v>
                </c:pt>
                <c:pt idx="334">
                  <c:v>0</c:v>
                </c:pt>
                <c:pt idx="335">
                  <c:v>0</c:v>
                </c:pt>
                <c:pt idx="336">
                  <c:v>0</c:v>
                </c:pt>
                <c:pt idx="337">
                  <c:v>0</c:v>
                </c:pt>
                <c:pt idx="338">
                  <c:v>0</c:v>
                </c:pt>
                <c:pt idx="339">
                  <c:v>9.2578500000000047E-4</c:v>
                </c:pt>
                <c:pt idx="340">
                  <c:v>2.3355210000000023E-3</c:v>
                </c:pt>
                <c:pt idx="341">
                  <c:v>2.2998329999999998E-3</c:v>
                </c:pt>
                <c:pt idx="342">
                  <c:v>2.5157629999999999E-3</c:v>
                </c:pt>
                <c:pt idx="343">
                  <c:v>0</c:v>
                </c:pt>
                <c:pt idx="344">
                  <c:v>0</c:v>
                </c:pt>
                <c:pt idx="345">
                  <c:v>3.961780000000007E-6</c:v>
                </c:pt>
                <c:pt idx="346">
                  <c:v>0</c:v>
                </c:pt>
                <c:pt idx="347">
                  <c:v>0</c:v>
                </c:pt>
                <c:pt idx="348">
                  <c:v>0</c:v>
                </c:pt>
                <c:pt idx="349">
                  <c:v>0</c:v>
                </c:pt>
                <c:pt idx="350">
                  <c:v>0</c:v>
                </c:pt>
                <c:pt idx="351">
                  <c:v>0</c:v>
                </c:pt>
                <c:pt idx="352">
                  <c:v>1.8981200000000016E-3</c:v>
                </c:pt>
                <c:pt idx="353">
                  <c:v>4.0508159999999953E-3</c:v>
                </c:pt>
                <c:pt idx="354">
                  <c:v>8.1619500000000024E-4</c:v>
                </c:pt>
                <c:pt idx="355">
                  <c:v>0</c:v>
                </c:pt>
                <c:pt idx="356">
                  <c:v>0</c:v>
                </c:pt>
                <c:pt idx="357">
                  <c:v>0</c:v>
                </c:pt>
                <c:pt idx="358">
                  <c:v>0</c:v>
                </c:pt>
                <c:pt idx="359">
                  <c:v>0</c:v>
                </c:pt>
                <c:pt idx="360">
                  <c:v>1.5011900000000004E-4</c:v>
                </c:pt>
                <c:pt idx="361">
                  <c:v>1.9683180000000036E-3</c:v>
                </c:pt>
                <c:pt idx="362">
                  <c:v>6.3105099999999999E-4</c:v>
                </c:pt>
                <c:pt idx="363">
                  <c:v>0</c:v>
                </c:pt>
                <c:pt idx="364">
                  <c:v>0</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Profiles'!$E$6:$E$371</c:f>
              <c:numCache>
                <c:formatCode>General</c:formatCode>
                <c:ptCount val="366"/>
                <c:pt idx="0">
                  <c:v>0</c:v>
                </c:pt>
                <c:pt idx="1">
                  <c:v>0</c:v>
                </c:pt>
                <c:pt idx="2">
                  <c:v>1.0838126502641379E-3</c:v>
                </c:pt>
                <c:pt idx="3">
                  <c:v>5.5730696164270712E-4</c:v>
                </c:pt>
                <c:pt idx="4">
                  <c:v>0</c:v>
                </c:pt>
                <c:pt idx="5">
                  <c:v>0</c:v>
                </c:pt>
                <c:pt idx="6">
                  <c:v>0</c:v>
                </c:pt>
                <c:pt idx="7">
                  <c:v>0</c:v>
                </c:pt>
                <c:pt idx="8">
                  <c:v>0</c:v>
                </c:pt>
                <c:pt idx="9">
                  <c:v>0</c:v>
                </c:pt>
                <c:pt idx="10">
                  <c:v>5.5394927410124997E-3</c:v>
                </c:pt>
                <c:pt idx="11">
                  <c:v>8.0250373568531395E-3</c:v>
                </c:pt>
                <c:pt idx="12">
                  <c:v>1.0745904695096701E-2</c:v>
                </c:pt>
                <c:pt idx="13">
                  <c:v>2.8504440058754292E-3</c:v>
                </c:pt>
                <c:pt idx="14">
                  <c:v>0</c:v>
                </c:pt>
                <c:pt idx="15">
                  <c:v>3.741640987625716E-4</c:v>
                </c:pt>
                <c:pt idx="16">
                  <c:v>4.7923896773842825E-3</c:v>
                </c:pt>
                <c:pt idx="17">
                  <c:v>1.0835647804706838E-2</c:v>
                </c:pt>
                <c:pt idx="18">
                  <c:v>1.6120647115677469E-2</c:v>
                </c:pt>
                <c:pt idx="19">
                  <c:v>1.0181331634305931E-2</c:v>
                </c:pt>
                <c:pt idx="20">
                  <c:v>4.9144575638425643E-3</c:v>
                </c:pt>
                <c:pt idx="21">
                  <c:v>4.7825358492467286E-3</c:v>
                </c:pt>
                <c:pt idx="22">
                  <c:v>4.8725157789977153E-3</c:v>
                </c:pt>
                <c:pt idx="23">
                  <c:v>4.5358771211663528E-3</c:v>
                </c:pt>
                <c:pt idx="24">
                  <c:v>4.3830484086910584E-5</c:v>
                </c:pt>
                <c:pt idx="25">
                  <c:v>0</c:v>
                </c:pt>
                <c:pt idx="26">
                  <c:v>3.8664991311889753E-6</c:v>
                </c:pt>
                <c:pt idx="27">
                  <c:v>0</c:v>
                </c:pt>
                <c:pt idx="28">
                  <c:v>1.012669886914116E-5</c:v>
                </c:pt>
                <c:pt idx="29">
                  <c:v>0</c:v>
                </c:pt>
                <c:pt idx="30">
                  <c:v>0</c:v>
                </c:pt>
                <c:pt idx="31">
                  <c:v>0</c:v>
                </c:pt>
                <c:pt idx="32">
                  <c:v>0</c:v>
                </c:pt>
                <c:pt idx="33">
                  <c:v>0</c:v>
                </c:pt>
                <c:pt idx="34">
                  <c:v>1.3527471262954529E-5</c:v>
                </c:pt>
                <c:pt idx="35">
                  <c:v>0</c:v>
                </c:pt>
                <c:pt idx="36">
                  <c:v>0</c:v>
                </c:pt>
                <c:pt idx="37">
                  <c:v>0</c:v>
                </c:pt>
                <c:pt idx="38">
                  <c:v>0</c:v>
                </c:pt>
                <c:pt idx="39">
                  <c:v>2.840962407414699E-4</c:v>
                </c:pt>
                <c:pt idx="40">
                  <c:v>5.8646749314363476E-3</c:v>
                </c:pt>
                <c:pt idx="41">
                  <c:v>1.0077576275570261E-2</c:v>
                </c:pt>
                <c:pt idx="42">
                  <c:v>7.7952790284773138E-3</c:v>
                </c:pt>
                <c:pt idx="43">
                  <c:v>4.8238328267773915E-3</c:v>
                </c:pt>
                <c:pt idx="44">
                  <c:v>4.5667173757207094E-3</c:v>
                </c:pt>
                <c:pt idx="45">
                  <c:v>0</c:v>
                </c:pt>
                <c:pt idx="46">
                  <c:v>9.5614959488421318E-4</c:v>
                </c:pt>
                <c:pt idx="47">
                  <c:v>3.9450264037574857E-3</c:v>
                </c:pt>
                <c:pt idx="48">
                  <c:v>5.9478492130804429E-3</c:v>
                </c:pt>
                <c:pt idx="49">
                  <c:v>4.3252238473211104E-3</c:v>
                </c:pt>
                <c:pt idx="50">
                  <c:v>1.5129887781299067E-3</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1.9324289017400822E-5</c:v>
                </c:pt>
                <c:pt idx="67">
                  <c:v>0</c:v>
                </c:pt>
                <c:pt idx="68">
                  <c:v>0</c:v>
                </c:pt>
                <c:pt idx="69">
                  <c:v>5.7289371299175324E-3</c:v>
                </c:pt>
                <c:pt idx="70">
                  <c:v>1.0534762246975395E-3</c:v>
                </c:pt>
                <c:pt idx="71">
                  <c:v>0</c:v>
                </c:pt>
                <c:pt idx="72">
                  <c:v>3.7283814044923824E-4</c:v>
                </c:pt>
                <c:pt idx="73">
                  <c:v>2.6670109797039183E-3</c:v>
                </c:pt>
                <c:pt idx="74">
                  <c:v>3.4196769718880613E-3</c:v>
                </c:pt>
                <c:pt idx="75">
                  <c:v>2.3421901744702278E-3</c:v>
                </c:pt>
                <c:pt idx="76">
                  <c:v>2.1884467148915043E-5</c:v>
                </c:pt>
                <c:pt idx="77">
                  <c:v>0</c:v>
                </c:pt>
                <c:pt idx="78">
                  <c:v>0</c:v>
                </c:pt>
                <c:pt idx="79">
                  <c:v>0</c:v>
                </c:pt>
                <c:pt idx="80">
                  <c:v>2.4047150880662847E-3</c:v>
                </c:pt>
                <c:pt idx="81">
                  <c:v>5.7391661186742488E-3</c:v>
                </c:pt>
                <c:pt idx="82">
                  <c:v>4.3849769687488967E-3</c:v>
                </c:pt>
                <c:pt idx="83">
                  <c:v>5.0355054823675099E-4</c:v>
                </c:pt>
                <c:pt idx="84">
                  <c:v>0</c:v>
                </c:pt>
                <c:pt idx="85">
                  <c:v>0</c:v>
                </c:pt>
                <c:pt idx="86">
                  <c:v>0</c:v>
                </c:pt>
                <c:pt idx="87">
                  <c:v>0</c:v>
                </c:pt>
                <c:pt idx="88">
                  <c:v>0</c:v>
                </c:pt>
                <c:pt idx="89">
                  <c:v>0</c:v>
                </c:pt>
                <c:pt idx="90">
                  <c:v>4.3473202216009998E-5</c:v>
                </c:pt>
                <c:pt idx="91">
                  <c:v>0</c:v>
                </c:pt>
                <c:pt idx="92">
                  <c:v>0</c:v>
                </c:pt>
                <c:pt idx="93">
                  <c:v>2.9108946915794732E-4</c:v>
                </c:pt>
                <c:pt idx="94">
                  <c:v>4.7224515313348406E-3</c:v>
                </c:pt>
                <c:pt idx="95">
                  <c:v>4.0918299780702714E-3</c:v>
                </c:pt>
                <c:pt idx="96">
                  <c:v>4.1935436423738712E-3</c:v>
                </c:pt>
                <c:pt idx="97">
                  <c:v>3.7945738062349289E-3</c:v>
                </c:pt>
                <c:pt idx="98">
                  <c:v>1.9827813187156523E-3</c:v>
                </c:pt>
                <c:pt idx="99">
                  <c:v>0</c:v>
                </c:pt>
                <c:pt idx="100">
                  <c:v>0</c:v>
                </c:pt>
                <c:pt idx="101">
                  <c:v>0</c:v>
                </c:pt>
                <c:pt idx="102">
                  <c:v>0</c:v>
                </c:pt>
                <c:pt idx="103">
                  <c:v>0</c:v>
                </c:pt>
                <c:pt idx="104">
                  <c:v>5.0640821701548739E-6</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1.2282406958126513E-5</c:v>
                </c:pt>
                <c:pt idx="119">
                  <c:v>0</c:v>
                </c:pt>
                <c:pt idx="120">
                  <c:v>0</c:v>
                </c:pt>
                <c:pt idx="121">
                  <c:v>0</c:v>
                </c:pt>
                <c:pt idx="122">
                  <c:v>0</c:v>
                </c:pt>
                <c:pt idx="123">
                  <c:v>0</c:v>
                </c:pt>
                <c:pt idx="124">
                  <c:v>0</c:v>
                </c:pt>
                <c:pt idx="125">
                  <c:v>0</c:v>
                </c:pt>
                <c:pt idx="126">
                  <c:v>0</c:v>
                </c:pt>
                <c:pt idx="127">
                  <c:v>0</c:v>
                </c:pt>
                <c:pt idx="128">
                  <c:v>2.2087581452880612E-5</c:v>
                </c:pt>
                <c:pt idx="129">
                  <c:v>1.6813116241763999E-4</c:v>
                </c:pt>
                <c:pt idx="130">
                  <c:v>3.4294633883518604E-4</c:v>
                </c:pt>
                <c:pt idx="131">
                  <c:v>3.1682314287826228E-3</c:v>
                </c:pt>
                <c:pt idx="132">
                  <c:v>4.3428206389249831E-3</c:v>
                </c:pt>
                <c:pt idx="133">
                  <c:v>0</c:v>
                </c:pt>
                <c:pt idx="134">
                  <c:v>0</c:v>
                </c:pt>
                <c:pt idx="135">
                  <c:v>0</c:v>
                </c:pt>
                <c:pt idx="136">
                  <c:v>0</c:v>
                </c:pt>
                <c:pt idx="137">
                  <c:v>2.3115169836290879E-5</c:v>
                </c:pt>
                <c:pt idx="138">
                  <c:v>4.3182071713659378E-4</c:v>
                </c:pt>
                <c:pt idx="139">
                  <c:v>0</c:v>
                </c:pt>
                <c:pt idx="140">
                  <c:v>0</c:v>
                </c:pt>
                <c:pt idx="141">
                  <c:v>0</c:v>
                </c:pt>
                <c:pt idx="142">
                  <c:v>0</c:v>
                </c:pt>
                <c:pt idx="143">
                  <c:v>1.0794074439313802E-5</c:v>
                </c:pt>
                <c:pt idx="144">
                  <c:v>1.7881708508471219E-3</c:v>
                </c:pt>
                <c:pt idx="145">
                  <c:v>2.2641110429850769E-3</c:v>
                </c:pt>
                <c:pt idx="146">
                  <c:v>0</c:v>
                </c:pt>
                <c:pt idx="147">
                  <c:v>0</c:v>
                </c:pt>
                <c:pt idx="148">
                  <c:v>0</c:v>
                </c:pt>
                <c:pt idx="149">
                  <c:v>0</c:v>
                </c:pt>
                <c:pt idx="150">
                  <c:v>0</c:v>
                </c:pt>
                <c:pt idx="151">
                  <c:v>3.4432124388555016E-3</c:v>
                </c:pt>
                <c:pt idx="152">
                  <c:v>6.2389650607194182E-3</c:v>
                </c:pt>
                <c:pt idx="153">
                  <c:v>7.233184665621081E-3</c:v>
                </c:pt>
                <c:pt idx="154">
                  <c:v>4.3958396272389035E-3</c:v>
                </c:pt>
                <c:pt idx="155">
                  <c:v>0</c:v>
                </c:pt>
                <c:pt idx="156">
                  <c:v>2.8789356963350188E-4</c:v>
                </c:pt>
                <c:pt idx="157">
                  <c:v>7.2817796895712948E-4</c:v>
                </c:pt>
                <c:pt idx="158">
                  <c:v>8.7208430676962689E-5</c:v>
                </c:pt>
                <c:pt idx="159">
                  <c:v>0</c:v>
                </c:pt>
                <c:pt idx="160">
                  <c:v>0</c:v>
                </c:pt>
                <c:pt idx="161">
                  <c:v>9.6940917801754912E-4</c:v>
                </c:pt>
                <c:pt idx="162">
                  <c:v>2.8355841282260009E-3</c:v>
                </c:pt>
                <c:pt idx="163">
                  <c:v>4.5819128462677395E-3</c:v>
                </c:pt>
                <c:pt idx="164">
                  <c:v>4.5929800845328824E-3</c:v>
                </c:pt>
                <c:pt idx="165">
                  <c:v>0</c:v>
                </c:pt>
                <c:pt idx="166">
                  <c:v>3.759695592422656E-3</c:v>
                </c:pt>
                <c:pt idx="167">
                  <c:v>4.6796741348296804E-3</c:v>
                </c:pt>
                <c:pt idx="168">
                  <c:v>5.6287774512411024E-3</c:v>
                </c:pt>
                <c:pt idx="169">
                  <c:v>4.9924543358480494E-3</c:v>
                </c:pt>
                <c:pt idx="170">
                  <c:v>5.6810308774165545E-3</c:v>
                </c:pt>
                <c:pt idx="171">
                  <c:v>9.899814622821166E-3</c:v>
                </c:pt>
                <c:pt idx="172">
                  <c:v>9.034275696478888E-3</c:v>
                </c:pt>
                <c:pt idx="173">
                  <c:v>4.7719258379861915E-3</c:v>
                </c:pt>
                <c:pt idx="174">
                  <c:v>5.6765541560907717E-3</c:v>
                </c:pt>
                <c:pt idx="175">
                  <c:v>4.7219532711375179E-3</c:v>
                </c:pt>
                <c:pt idx="176">
                  <c:v>4.9598704636973131E-3</c:v>
                </c:pt>
                <c:pt idx="177">
                  <c:v>1.2265671277381311E-3</c:v>
                </c:pt>
                <c:pt idx="178">
                  <c:v>8.7985646242162863E-3</c:v>
                </c:pt>
                <c:pt idx="179">
                  <c:v>2.5918882897542537E-3</c:v>
                </c:pt>
                <c:pt idx="180">
                  <c:v>1.9471949892347212E-3</c:v>
                </c:pt>
                <c:pt idx="181">
                  <c:v>8.270474468167395E-5</c:v>
                </c:pt>
                <c:pt idx="182">
                  <c:v>0</c:v>
                </c:pt>
                <c:pt idx="183">
                  <c:v>0</c:v>
                </c:pt>
                <c:pt idx="184">
                  <c:v>0</c:v>
                </c:pt>
                <c:pt idx="185">
                  <c:v>0</c:v>
                </c:pt>
                <c:pt idx="186">
                  <c:v>2.4235537199384176E-3</c:v>
                </c:pt>
                <c:pt idx="187">
                  <c:v>9.778796013719596E-3</c:v>
                </c:pt>
                <c:pt idx="188">
                  <c:v>1.057578459520906E-2</c:v>
                </c:pt>
                <c:pt idx="189">
                  <c:v>1.0027441334516113E-2</c:v>
                </c:pt>
                <c:pt idx="190">
                  <c:v>6.280540477772119E-3</c:v>
                </c:pt>
                <c:pt idx="191">
                  <c:v>6.2483587309100433E-3</c:v>
                </c:pt>
                <c:pt idx="192">
                  <c:v>9.1796234717328069E-3</c:v>
                </c:pt>
                <c:pt idx="193">
                  <c:v>1.1297229310335033E-2</c:v>
                </c:pt>
                <c:pt idx="194">
                  <c:v>1.1053902477503512E-2</c:v>
                </c:pt>
                <c:pt idx="195">
                  <c:v>1.0396052469926679E-2</c:v>
                </c:pt>
                <c:pt idx="196">
                  <c:v>9.77198333135108E-3</c:v>
                </c:pt>
                <c:pt idx="197">
                  <c:v>6.4044900292108513E-3</c:v>
                </c:pt>
                <c:pt idx="198">
                  <c:v>7.0423275625095261E-3</c:v>
                </c:pt>
                <c:pt idx="199">
                  <c:v>9.4371727022553985E-3</c:v>
                </c:pt>
                <c:pt idx="200">
                  <c:v>1.0182562630087549E-2</c:v>
                </c:pt>
                <c:pt idx="201">
                  <c:v>9.2338752143937448E-3</c:v>
                </c:pt>
                <c:pt idx="202">
                  <c:v>1.0336437102788731E-2</c:v>
                </c:pt>
                <c:pt idx="203">
                  <c:v>9.0635555173329604E-3</c:v>
                </c:pt>
                <c:pt idx="204">
                  <c:v>6.3886629405901655E-3</c:v>
                </c:pt>
                <c:pt idx="205">
                  <c:v>3.695115208965549E-3</c:v>
                </c:pt>
                <c:pt idx="206">
                  <c:v>1.0418383319593546E-2</c:v>
                </c:pt>
                <c:pt idx="207">
                  <c:v>1.1917709803113003E-2</c:v>
                </c:pt>
                <c:pt idx="208">
                  <c:v>1.2113526060659029E-2</c:v>
                </c:pt>
                <c:pt idx="209">
                  <c:v>9.5327140950911566E-3</c:v>
                </c:pt>
                <c:pt idx="210">
                  <c:v>6.6153162286539825E-3</c:v>
                </c:pt>
                <c:pt idx="211">
                  <c:v>6.4435594905652774E-3</c:v>
                </c:pt>
                <c:pt idx="212">
                  <c:v>6.5944426435171604E-3</c:v>
                </c:pt>
                <c:pt idx="213">
                  <c:v>8.1831616959432227E-3</c:v>
                </c:pt>
                <c:pt idx="214">
                  <c:v>6.9758479284179357E-3</c:v>
                </c:pt>
                <c:pt idx="215">
                  <c:v>7.0919718638164332E-3</c:v>
                </c:pt>
                <c:pt idx="216">
                  <c:v>6.7620708562297375E-3</c:v>
                </c:pt>
                <c:pt idx="217">
                  <c:v>6.5271499660212338E-3</c:v>
                </c:pt>
                <c:pt idx="218">
                  <c:v>5.7859439583754051E-3</c:v>
                </c:pt>
                <c:pt idx="219">
                  <c:v>5.5101715938714897E-3</c:v>
                </c:pt>
                <c:pt idx="220">
                  <c:v>7.4445006255287527E-3</c:v>
                </c:pt>
                <c:pt idx="221">
                  <c:v>1.0156833645874953E-2</c:v>
                </c:pt>
                <c:pt idx="222">
                  <c:v>1.1808180487973122E-2</c:v>
                </c:pt>
                <c:pt idx="223">
                  <c:v>1.1541406116444287E-2</c:v>
                </c:pt>
                <c:pt idx="224">
                  <c:v>1.1352195909831985E-2</c:v>
                </c:pt>
                <c:pt idx="225">
                  <c:v>5.8487437943627006E-3</c:v>
                </c:pt>
                <c:pt idx="226">
                  <c:v>5.959949608519431E-3</c:v>
                </c:pt>
                <c:pt idx="227">
                  <c:v>9.900224954748375E-3</c:v>
                </c:pt>
                <c:pt idx="228">
                  <c:v>1.0494650542525869E-2</c:v>
                </c:pt>
                <c:pt idx="229">
                  <c:v>6.1446913004444886E-3</c:v>
                </c:pt>
                <c:pt idx="230">
                  <c:v>6.1225735302855265E-3</c:v>
                </c:pt>
                <c:pt idx="231">
                  <c:v>6.977758023539068E-3</c:v>
                </c:pt>
                <c:pt idx="232">
                  <c:v>0</c:v>
                </c:pt>
                <c:pt idx="233">
                  <c:v>0</c:v>
                </c:pt>
                <c:pt idx="234">
                  <c:v>0</c:v>
                </c:pt>
                <c:pt idx="235">
                  <c:v>0</c:v>
                </c:pt>
                <c:pt idx="236">
                  <c:v>0</c:v>
                </c:pt>
                <c:pt idx="237">
                  <c:v>7.7050810366164398E-4</c:v>
                </c:pt>
                <c:pt idx="238">
                  <c:v>8.3457199646009787E-3</c:v>
                </c:pt>
                <c:pt idx="239">
                  <c:v>8.6702256935334079E-3</c:v>
                </c:pt>
                <c:pt idx="240">
                  <c:v>9.0245180032500014E-3</c:v>
                </c:pt>
                <c:pt idx="241">
                  <c:v>1.1063867681449881E-2</c:v>
                </c:pt>
                <c:pt idx="242">
                  <c:v>1.0575807163465064E-2</c:v>
                </c:pt>
                <c:pt idx="243">
                  <c:v>9.0604220468802881E-3</c:v>
                </c:pt>
                <c:pt idx="244">
                  <c:v>5.8758728897297299E-3</c:v>
                </c:pt>
                <c:pt idx="245">
                  <c:v>5.2996126963695094E-3</c:v>
                </c:pt>
                <c:pt idx="246">
                  <c:v>0</c:v>
                </c:pt>
                <c:pt idx="247">
                  <c:v>0</c:v>
                </c:pt>
                <c:pt idx="248">
                  <c:v>4.0359075982771505E-5</c:v>
                </c:pt>
                <c:pt idx="249">
                  <c:v>7.3963135887518813E-3</c:v>
                </c:pt>
                <c:pt idx="250">
                  <c:v>1.0420643076135499E-2</c:v>
                </c:pt>
                <c:pt idx="251">
                  <c:v>1.1374576878612827E-2</c:v>
                </c:pt>
                <c:pt idx="252">
                  <c:v>9.4870253935624826E-3</c:v>
                </c:pt>
                <c:pt idx="253">
                  <c:v>7.0787533138758291E-5</c:v>
                </c:pt>
                <c:pt idx="254">
                  <c:v>0</c:v>
                </c:pt>
                <c:pt idx="255">
                  <c:v>0</c:v>
                </c:pt>
                <c:pt idx="256">
                  <c:v>9.6071453757434798E-4</c:v>
                </c:pt>
                <c:pt idx="257">
                  <c:v>5.5255367659798422E-3</c:v>
                </c:pt>
                <c:pt idx="258">
                  <c:v>5.5394695865680372E-3</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1.0571322821689186E-5</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1.4650022178088961E-5</c:v>
                </c:pt>
                <c:pt idx="287">
                  <c:v>0</c:v>
                </c:pt>
                <c:pt idx="288">
                  <c:v>0</c:v>
                </c:pt>
                <c:pt idx="289">
                  <c:v>9.3688157995968564E-5</c:v>
                </c:pt>
                <c:pt idx="290">
                  <c:v>6.9361406940109532E-3</c:v>
                </c:pt>
                <c:pt idx="291">
                  <c:v>8.4604083244427392E-3</c:v>
                </c:pt>
                <c:pt idx="292">
                  <c:v>7.2603251916632389E-3</c:v>
                </c:pt>
                <c:pt idx="293">
                  <c:v>6.6675714133948424E-3</c:v>
                </c:pt>
                <c:pt idx="294">
                  <c:v>3.854034419617475E-3</c:v>
                </c:pt>
                <c:pt idx="295">
                  <c:v>0</c:v>
                </c:pt>
                <c:pt idx="296">
                  <c:v>0</c:v>
                </c:pt>
                <c:pt idx="297">
                  <c:v>9.0020230208122528E-4</c:v>
                </c:pt>
                <c:pt idx="298">
                  <c:v>7.4740495068893594E-3</c:v>
                </c:pt>
                <c:pt idx="299">
                  <c:v>6.9236478453930141E-3</c:v>
                </c:pt>
                <c:pt idx="300">
                  <c:v>6.6505482072063485E-3</c:v>
                </c:pt>
                <c:pt idx="301">
                  <c:v>0</c:v>
                </c:pt>
                <c:pt idx="302">
                  <c:v>0</c:v>
                </c:pt>
                <c:pt idx="303">
                  <c:v>0</c:v>
                </c:pt>
                <c:pt idx="304">
                  <c:v>2.7652854762690812E-5</c:v>
                </c:pt>
                <c:pt idx="305">
                  <c:v>8.1745740348953266E-3</c:v>
                </c:pt>
                <c:pt idx="306">
                  <c:v>8.225357300394455E-3</c:v>
                </c:pt>
                <c:pt idx="307">
                  <c:v>0</c:v>
                </c:pt>
                <c:pt idx="308">
                  <c:v>0</c:v>
                </c:pt>
                <c:pt idx="309">
                  <c:v>0</c:v>
                </c:pt>
                <c:pt idx="310">
                  <c:v>0</c:v>
                </c:pt>
                <c:pt idx="311">
                  <c:v>0</c:v>
                </c:pt>
                <c:pt idx="312">
                  <c:v>0</c:v>
                </c:pt>
                <c:pt idx="313">
                  <c:v>0</c:v>
                </c:pt>
                <c:pt idx="314">
                  <c:v>0</c:v>
                </c:pt>
                <c:pt idx="315">
                  <c:v>0</c:v>
                </c:pt>
                <c:pt idx="316">
                  <c:v>0</c:v>
                </c:pt>
                <c:pt idx="317">
                  <c:v>0</c:v>
                </c:pt>
                <c:pt idx="318">
                  <c:v>0</c:v>
                </c:pt>
                <c:pt idx="319">
                  <c:v>1.7657755204488413E-5</c:v>
                </c:pt>
                <c:pt idx="320">
                  <c:v>0</c:v>
                </c:pt>
                <c:pt idx="321">
                  <c:v>0</c:v>
                </c:pt>
                <c:pt idx="322">
                  <c:v>0</c:v>
                </c:pt>
                <c:pt idx="323">
                  <c:v>0</c:v>
                </c:pt>
                <c:pt idx="324">
                  <c:v>3.6929873448287657E-6</c:v>
                </c:pt>
                <c:pt idx="325">
                  <c:v>5.6898090497163748E-3</c:v>
                </c:pt>
                <c:pt idx="326">
                  <c:v>1.8393281045884793E-3</c:v>
                </c:pt>
                <c:pt idx="327">
                  <c:v>1.7140150787744936E-5</c:v>
                </c:pt>
                <c:pt idx="328">
                  <c:v>0</c:v>
                </c:pt>
                <c:pt idx="329">
                  <c:v>0</c:v>
                </c:pt>
                <c:pt idx="330">
                  <c:v>0</c:v>
                </c:pt>
                <c:pt idx="331">
                  <c:v>0</c:v>
                </c:pt>
                <c:pt idx="332">
                  <c:v>0</c:v>
                </c:pt>
                <c:pt idx="333">
                  <c:v>0</c:v>
                </c:pt>
                <c:pt idx="334">
                  <c:v>0</c:v>
                </c:pt>
                <c:pt idx="335">
                  <c:v>0</c:v>
                </c:pt>
                <c:pt idx="336">
                  <c:v>0</c:v>
                </c:pt>
                <c:pt idx="337">
                  <c:v>0</c:v>
                </c:pt>
                <c:pt idx="338">
                  <c:v>0</c:v>
                </c:pt>
                <c:pt idx="339">
                  <c:v>5.8464972270612474E-3</c:v>
                </c:pt>
                <c:pt idx="340">
                  <c:v>2.1123937438440252E-3</c:v>
                </c:pt>
                <c:pt idx="341">
                  <c:v>0</c:v>
                </c:pt>
                <c:pt idx="342">
                  <c:v>1.8717583953607512E-5</c:v>
                </c:pt>
                <c:pt idx="343">
                  <c:v>5.9640992366803884E-3</c:v>
                </c:pt>
                <c:pt idx="344">
                  <c:v>6.4824530953794656E-3</c:v>
                </c:pt>
                <c:pt idx="345">
                  <c:v>5.7969643015631529E-3</c:v>
                </c:pt>
                <c:pt idx="346">
                  <c:v>7.0084986260539588E-3</c:v>
                </c:pt>
                <c:pt idx="347">
                  <c:v>6.9070956416381031E-3</c:v>
                </c:pt>
                <c:pt idx="348">
                  <c:v>8.9632319989798748E-3</c:v>
                </c:pt>
                <c:pt idx="349">
                  <c:v>1.0908644975273578E-2</c:v>
                </c:pt>
                <c:pt idx="350">
                  <c:v>8.172454377397104E-3</c:v>
                </c:pt>
                <c:pt idx="351">
                  <c:v>5.6748246070176108E-3</c:v>
                </c:pt>
                <c:pt idx="352">
                  <c:v>8.0459056662937466E-3</c:v>
                </c:pt>
                <c:pt idx="353">
                  <c:v>1.0574063252774437E-2</c:v>
                </c:pt>
                <c:pt idx="354">
                  <c:v>5.6900435251033502E-3</c:v>
                </c:pt>
                <c:pt idx="355">
                  <c:v>5.4454133022145195E-3</c:v>
                </c:pt>
                <c:pt idx="356">
                  <c:v>1.7815146807994175E-5</c:v>
                </c:pt>
                <c:pt idx="357">
                  <c:v>0</c:v>
                </c:pt>
                <c:pt idx="358">
                  <c:v>0</c:v>
                </c:pt>
                <c:pt idx="359">
                  <c:v>0</c:v>
                </c:pt>
                <c:pt idx="360">
                  <c:v>0</c:v>
                </c:pt>
                <c:pt idx="361">
                  <c:v>0</c:v>
                </c:pt>
                <c:pt idx="362">
                  <c:v>0</c:v>
                </c:pt>
                <c:pt idx="363">
                  <c:v>0</c:v>
                </c:pt>
                <c:pt idx="364">
                  <c:v>0</c:v>
                </c:pt>
                <c:pt idx="365">
                  <c:v>0</c:v>
                </c:pt>
              </c:numCache>
            </c:numRef>
          </c:val>
        </c:ser>
        <c:marker val="1"/>
        <c:axId val="92537984"/>
        <c:axId val="92539520"/>
      </c:lineChart>
      <c:dateAx>
        <c:axId val="92537984"/>
        <c:scaling>
          <c:orientation val="minMax"/>
        </c:scaling>
        <c:axPos val="b"/>
        <c:numFmt formatCode="m/d/yyyy" sourceLinked="1"/>
        <c:tickLblPos val="nextTo"/>
        <c:crossAx val="92539520"/>
        <c:crosses val="autoZero"/>
        <c:auto val="1"/>
        <c:lblOffset val="100"/>
      </c:dateAx>
      <c:valAx>
        <c:axId val="92539520"/>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2537984"/>
        <c:crosses val="autoZero"/>
        <c:crossBetween val="between"/>
      </c:valAx>
    </c:plotArea>
    <c:legend>
      <c:legendPos val="b"/>
      <c:layout/>
    </c:legend>
    <c:plotVisOnly val="1"/>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1"/>
          <c:order val="0"/>
          <c:tx>
            <c:strRef>
              <c:f>'Gas Operating Profile'!$AP$2</c:f>
              <c:strCache>
                <c:ptCount val="1"/>
                <c:pt idx="0">
                  <c:v>MDE Temporal Profile - MANEVU Gas</c:v>
                </c:pt>
              </c:strCache>
            </c:strRef>
          </c:tx>
          <c:spPr>
            <a:ln>
              <a:solidFill>
                <a:schemeClr val="accent6"/>
              </a:solidFill>
            </a:ln>
          </c:spPr>
          <c:marker>
            <c:symbol val="none"/>
          </c:marker>
          <c:cat>
            <c:numRef>
              <c:f>'Gas Operating Profile'!$A$3:$A$368</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'Gas Operating Profile'!$AP$3:$AP$368</c:f>
              <c:numCache>
                <c:formatCode>General</c:formatCode>
                <c:ptCount val="366"/>
                <c:pt idx="0">
                  <c:v>3.2721300139854168E-4</c:v>
                </c:pt>
                <c:pt idx="1">
                  <c:v>3.0010656002665099E-4</c:v>
                </c:pt>
                <c:pt idx="2">
                  <c:v>2.9968840173556641E-4</c:v>
                </c:pt>
                <c:pt idx="3">
                  <c:v>2.6618753227786091E-3</c:v>
                </c:pt>
                <c:pt idx="4">
                  <c:v>4.4044655186293814E-3</c:v>
                </c:pt>
                <c:pt idx="5">
                  <c:v>3.567267071190588E-3</c:v>
                </c:pt>
                <c:pt idx="6">
                  <c:v>6.2811344400388121E-4</c:v>
                </c:pt>
                <c:pt idx="7">
                  <c:v>5.999768231378515E-4</c:v>
                </c:pt>
                <c:pt idx="8">
                  <c:v>7.1243335222961033E-4</c:v>
                </c:pt>
                <c:pt idx="9">
                  <c:v>7.4613908600759714E-4</c:v>
                </c:pt>
                <c:pt idx="10">
                  <c:v>8.2173259143684355E-4</c:v>
                </c:pt>
                <c:pt idx="11">
                  <c:v>5.6352968128452923E-4</c:v>
                </c:pt>
                <c:pt idx="12">
                  <c:v>4.4794125603512923E-4</c:v>
                </c:pt>
                <c:pt idx="13">
                  <c:v>4.366297413615395E-4</c:v>
                </c:pt>
                <c:pt idx="14">
                  <c:v>2.8848012884956869E-4</c:v>
                </c:pt>
                <c:pt idx="15">
                  <c:v>2.567758989066621E-4</c:v>
                </c:pt>
                <c:pt idx="16">
                  <c:v>3.70099577098945E-4</c:v>
                </c:pt>
                <c:pt idx="17">
                  <c:v>1.1056205419573825E-3</c:v>
                </c:pt>
                <c:pt idx="18">
                  <c:v>3.5018825678717817E-3</c:v>
                </c:pt>
                <c:pt idx="19">
                  <c:v>1.7882366010322861E-3</c:v>
                </c:pt>
                <c:pt idx="20">
                  <c:v>4.4427284357804488E-4</c:v>
                </c:pt>
                <c:pt idx="21">
                  <c:v>9.29734902717286E-4</c:v>
                </c:pt>
                <c:pt idx="22">
                  <c:v>2.0443759136865142E-3</c:v>
                </c:pt>
                <c:pt idx="23">
                  <c:v>8.3146468487832264E-4</c:v>
                </c:pt>
                <c:pt idx="24">
                  <c:v>1.3430101687170021E-3</c:v>
                </c:pt>
                <c:pt idx="25">
                  <c:v>2.834689254518305E-4</c:v>
                </c:pt>
                <c:pt idx="26">
                  <c:v>3.3045544504089379E-4</c:v>
                </c:pt>
                <c:pt idx="27">
                  <c:v>4.7882998158388194E-4</c:v>
                </c:pt>
                <c:pt idx="28">
                  <c:v>1.2397342910470789E-3</c:v>
                </c:pt>
                <c:pt idx="29">
                  <c:v>4.696184023933987E-4</c:v>
                </c:pt>
                <c:pt idx="30">
                  <c:v>4.7140701230888711E-4</c:v>
                </c:pt>
                <c:pt idx="31">
                  <c:v>9.2194092404396493E-4</c:v>
                </c:pt>
                <c:pt idx="32">
                  <c:v>7.6521010827513983E-4</c:v>
                </c:pt>
                <c:pt idx="33">
                  <c:v>9.1927214431352961E-4</c:v>
                </c:pt>
                <c:pt idx="34">
                  <c:v>3.6908689508278282E-4</c:v>
                </c:pt>
                <c:pt idx="35">
                  <c:v>5.4561032072894598E-4</c:v>
                </c:pt>
                <c:pt idx="36">
                  <c:v>3.1289267298997587E-4</c:v>
                </c:pt>
                <c:pt idx="37">
                  <c:v>3.0447230937010714E-4</c:v>
                </c:pt>
                <c:pt idx="38">
                  <c:v>3.716359642507618E-4</c:v>
                </c:pt>
                <c:pt idx="39">
                  <c:v>4.3802768221917364E-4</c:v>
                </c:pt>
                <c:pt idx="40">
                  <c:v>4.9339611288668015E-4</c:v>
                </c:pt>
                <c:pt idx="41">
                  <c:v>8.4815124952629015E-4</c:v>
                </c:pt>
                <c:pt idx="42">
                  <c:v>2.2243979014755009E-3</c:v>
                </c:pt>
                <c:pt idx="43">
                  <c:v>4.3539353739860545E-3</c:v>
                </c:pt>
                <c:pt idx="44">
                  <c:v>3.9142198852316085E-3</c:v>
                </c:pt>
                <c:pt idx="45">
                  <c:v>5.0840380642892423E-3</c:v>
                </c:pt>
                <c:pt idx="46">
                  <c:v>1.0223872109215537E-3</c:v>
                </c:pt>
                <c:pt idx="47">
                  <c:v>4.4572852516050319E-4</c:v>
                </c:pt>
                <c:pt idx="48">
                  <c:v>1.3745664368619145E-3</c:v>
                </c:pt>
                <c:pt idx="49">
                  <c:v>8.2393371130131353E-4</c:v>
                </c:pt>
                <c:pt idx="50">
                  <c:v>1.2199460626830081E-3</c:v>
                </c:pt>
                <c:pt idx="51">
                  <c:v>1.0469394205598335E-3</c:v>
                </c:pt>
                <c:pt idx="52">
                  <c:v>7.3832814325791129E-4</c:v>
                </c:pt>
                <c:pt idx="53">
                  <c:v>8.4229693820082083E-4</c:v>
                </c:pt>
                <c:pt idx="54">
                  <c:v>9.2729812411429806E-4</c:v>
                </c:pt>
                <c:pt idx="55">
                  <c:v>1.1468858339239256E-3</c:v>
                </c:pt>
                <c:pt idx="56">
                  <c:v>1.5441799970116381E-3</c:v>
                </c:pt>
                <c:pt idx="57">
                  <c:v>4.7079978219533762E-4</c:v>
                </c:pt>
                <c:pt idx="58">
                  <c:v>1.7386191351273405E-4</c:v>
                </c:pt>
                <c:pt idx="59">
                  <c:v>1.2909873568042371E-4</c:v>
                </c:pt>
                <c:pt idx="60">
                  <c:v>4.9497441016539126E-4</c:v>
                </c:pt>
                <c:pt idx="61">
                  <c:v>3.0230069328246747E-3</c:v>
                </c:pt>
                <c:pt idx="62">
                  <c:v>3.5521149220134616E-3</c:v>
                </c:pt>
                <c:pt idx="63">
                  <c:v>2.874590048003466E-3</c:v>
                </c:pt>
                <c:pt idx="64">
                  <c:v>1.1032668406559321E-3</c:v>
                </c:pt>
                <c:pt idx="65">
                  <c:v>1.1445151780711392E-3</c:v>
                </c:pt>
                <c:pt idx="66">
                  <c:v>5.9910006328322998E-4</c:v>
                </c:pt>
                <c:pt idx="67">
                  <c:v>1.6301937315908762E-4</c:v>
                </c:pt>
                <c:pt idx="68">
                  <c:v>1.2908151442828195E-4</c:v>
                </c:pt>
                <c:pt idx="69">
                  <c:v>4.7664158715793987E-4</c:v>
                </c:pt>
                <c:pt idx="70">
                  <c:v>1.1938290146317681E-4</c:v>
                </c:pt>
                <c:pt idx="71">
                  <c:v>4.055810334283982E-4</c:v>
                </c:pt>
                <c:pt idx="72">
                  <c:v>8.7522634402826865E-4</c:v>
                </c:pt>
                <c:pt idx="73">
                  <c:v>3.2996769022158711E-3</c:v>
                </c:pt>
                <c:pt idx="74">
                  <c:v>2.1444007466130451E-3</c:v>
                </c:pt>
                <c:pt idx="75">
                  <c:v>1.1771805786742425E-3</c:v>
                </c:pt>
                <c:pt idx="76">
                  <c:v>1.9176673982681134E-3</c:v>
                </c:pt>
                <c:pt idx="77">
                  <c:v>1.5128923156299422E-3</c:v>
                </c:pt>
                <c:pt idx="78">
                  <c:v>1.1276717838233261E-3</c:v>
                </c:pt>
                <c:pt idx="79">
                  <c:v>1.3228073825227451E-3</c:v>
                </c:pt>
                <c:pt idx="80">
                  <c:v>2.0567161028996876E-3</c:v>
                </c:pt>
                <c:pt idx="81">
                  <c:v>2.9889761479125112E-4</c:v>
                </c:pt>
                <c:pt idx="82">
                  <c:v>4.9329516663103811E-4</c:v>
                </c:pt>
                <c:pt idx="83">
                  <c:v>7.7705423398635059E-4</c:v>
                </c:pt>
                <c:pt idx="84">
                  <c:v>8.580942937814756E-4</c:v>
                </c:pt>
                <c:pt idx="85">
                  <c:v>2.6847000541365014E-4</c:v>
                </c:pt>
                <c:pt idx="86">
                  <c:v>2.5814860796290049E-4</c:v>
                </c:pt>
                <c:pt idx="87">
                  <c:v>2.3065674677655002E-3</c:v>
                </c:pt>
                <c:pt idx="88">
                  <c:v>2.8121821733471837E-3</c:v>
                </c:pt>
                <c:pt idx="89">
                  <c:v>2.5371171236903056E-3</c:v>
                </c:pt>
                <c:pt idx="90">
                  <c:v>1.55617522778036E-3</c:v>
                </c:pt>
                <c:pt idx="91">
                  <c:v>1.3075235021967719E-3</c:v>
                </c:pt>
                <c:pt idx="92">
                  <c:v>4.9853648520051101E-4</c:v>
                </c:pt>
                <c:pt idx="93">
                  <c:v>1.5638691746008102E-3</c:v>
                </c:pt>
                <c:pt idx="94">
                  <c:v>3.5393247132877396E-3</c:v>
                </c:pt>
                <c:pt idx="95">
                  <c:v>4.8744207641426658E-3</c:v>
                </c:pt>
                <c:pt idx="96">
                  <c:v>3.0536151653241558E-3</c:v>
                </c:pt>
                <c:pt idx="97">
                  <c:v>2.5083586803665444E-3</c:v>
                </c:pt>
                <c:pt idx="98">
                  <c:v>3.3676043977342563E-3</c:v>
                </c:pt>
                <c:pt idx="99">
                  <c:v>3.3443920739028338E-3</c:v>
                </c:pt>
                <c:pt idx="100">
                  <c:v>2.4235483379308931E-3</c:v>
                </c:pt>
                <c:pt idx="101">
                  <c:v>3.5645676875424954E-3</c:v>
                </c:pt>
                <c:pt idx="102">
                  <c:v>3.3650503660262523E-3</c:v>
                </c:pt>
                <c:pt idx="103">
                  <c:v>3.4043514827457352E-3</c:v>
                </c:pt>
                <c:pt idx="104">
                  <c:v>3.3044004687927155E-3</c:v>
                </c:pt>
                <c:pt idx="105">
                  <c:v>3.4960903692593756E-3</c:v>
                </c:pt>
                <c:pt idx="106">
                  <c:v>1.8321859604005491E-3</c:v>
                </c:pt>
                <c:pt idx="107">
                  <c:v>2.1305642801444967E-3</c:v>
                </c:pt>
                <c:pt idx="108">
                  <c:v>5.9804077530095654E-3</c:v>
                </c:pt>
                <c:pt idx="109">
                  <c:v>4.9444309643669792E-3</c:v>
                </c:pt>
                <c:pt idx="110">
                  <c:v>3.2256621322166615E-3</c:v>
                </c:pt>
                <c:pt idx="111">
                  <c:v>3.9089667365763197E-3</c:v>
                </c:pt>
                <c:pt idx="112">
                  <c:v>4.3648778318922292E-3</c:v>
                </c:pt>
                <c:pt idx="113">
                  <c:v>2.1172450798921062E-3</c:v>
                </c:pt>
                <c:pt idx="114">
                  <c:v>1.6059146140544498E-3</c:v>
                </c:pt>
                <c:pt idx="115">
                  <c:v>5.2219654444257135E-3</c:v>
                </c:pt>
                <c:pt idx="116">
                  <c:v>5.3615051071437964E-3</c:v>
                </c:pt>
                <c:pt idx="117">
                  <c:v>1.8206760393762312E-3</c:v>
                </c:pt>
                <c:pt idx="118">
                  <c:v>1.2257940398642975E-3</c:v>
                </c:pt>
                <c:pt idx="119">
                  <c:v>1.1287221754286633E-3</c:v>
                </c:pt>
                <c:pt idx="120">
                  <c:v>5.8328662945389376E-4</c:v>
                </c:pt>
                <c:pt idx="121">
                  <c:v>1.9484601020011341E-3</c:v>
                </c:pt>
                <c:pt idx="122">
                  <c:v>4.2353558229802383E-3</c:v>
                </c:pt>
                <c:pt idx="123">
                  <c:v>3.241258281088111E-3</c:v>
                </c:pt>
                <c:pt idx="124">
                  <c:v>1.6305688558016622E-3</c:v>
                </c:pt>
                <c:pt idx="125">
                  <c:v>1.3079211150006478E-3</c:v>
                </c:pt>
                <c:pt idx="126">
                  <c:v>6.8219223339165895E-4</c:v>
                </c:pt>
                <c:pt idx="127">
                  <c:v>4.8800411788599507E-4</c:v>
                </c:pt>
                <c:pt idx="128">
                  <c:v>1.8342978593198779E-4</c:v>
                </c:pt>
                <c:pt idx="129">
                  <c:v>3.2157697515898797E-5</c:v>
                </c:pt>
                <c:pt idx="130">
                  <c:v>3.5314736892166942E-4</c:v>
                </c:pt>
                <c:pt idx="131">
                  <c:v>2.8817676620605847E-4</c:v>
                </c:pt>
                <c:pt idx="132">
                  <c:v>5.1870338108609901E-4</c:v>
                </c:pt>
                <c:pt idx="133">
                  <c:v>1.3184696843892201E-3</c:v>
                </c:pt>
                <c:pt idx="134">
                  <c:v>7.5039625002228314E-5</c:v>
                </c:pt>
                <c:pt idx="135">
                  <c:v>1.1899242290589989E-4</c:v>
                </c:pt>
                <c:pt idx="136">
                  <c:v>3.0708814899025016E-4</c:v>
                </c:pt>
                <c:pt idx="137">
                  <c:v>7.1048777936387703E-4</c:v>
                </c:pt>
                <c:pt idx="138">
                  <c:v>2.6894455187546402E-4</c:v>
                </c:pt>
                <c:pt idx="139">
                  <c:v>4.0469440564389877E-4</c:v>
                </c:pt>
                <c:pt idx="140">
                  <c:v>5.5006210965790974E-4</c:v>
                </c:pt>
                <c:pt idx="141">
                  <c:v>4.4141107723829264E-4</c:v>
                </c:pt>
                <c:pt idx="142">
                  <c:v>4.0472126622522717E-4</c:v>
                </c:pt>
                <c:pt idx="143">
                  <c:v>4.5664013149826629E-4</c:v>
                </c:pt>
                <c:pt idx="144">
                  <c:v>1.3093579656010945E-3</c:v>
                </c:pt>
                <c:pt idx="145">
                  <c:v>3.6534868321436219E-3</c:v>
                </c:pt>
                <c:pt idx="146">
                  <c:v>5.6957338352092964E-3</c:v>
                </c:pt>
                <c:pt idx="147">
                  <c:v>4.7722463893828419E-3</c:v>
                </c:pt>
                <c:pt idx="148">
                  <c:v>3.7783339188010617E-3</c:v>
                </c:pt>
                <c:pt idx="149">
                  <c:v>7.1919174119241408E-4</c:v>
                </c:pt>
                <c:pt idx="150">
                  <c:v>9.0277155585365208E-4</c:v>
                </c:pt>
                <c:pt idx="151">
                  <c:v>3.8366150747126031E-3</c:v>
                </c:pt>
                <c:pt idx="152">
                  <c:v>3.9929736333043217E-3</c:v>
                </c:pt>
                <c:pt idx="153">
                  <c:v>1.7421454151040801E-3</c:v>
                </c:pt>
                <c:pt idx="154">
                  <c:v>2.6467776948665652E-3</c:v>
                </c:pt>
                <c:pt idx="155">
                  <c:v>1.418119012103806E-3</c:v>
                </c:pt>
                <c:pt idx="156">
                  <c:v>4.8738385753299332E-4</c:v>
                </c:pt>
                <c:pt idx="157">
                  <c:v>3.9561891720796792E-3</c:v>
                </c:pt>
                <c:pt idx="158">
                  <c:v>1.1052664966354172E-3</c:v>
                </c:pt>
                <c:pt idx="159">
                  <c:v>1.2497024528033149E-4</c:v>
                </c:pt>
                <c:pt idx="160">
                  <c:v>4.4416562032839847E-5</c:v>
                </c:pt>
                <c:pt idx="161">
                  <c:v>1.4716445782915556E-4</c:v>
                </c:pt>
                <c:pt idx="162">
                  <c:v>2.9994385919903154E-3</c:v>
                </c:pt>
                <c:pt idx="163">
                  <c:v>2.221780394975309E-3</c:v>
                </c:pt>
                <c:pt idx="164">
                  <c:v>1.9004151326323369E-3</c:v>
                </c:pt>
                <c:pt idx="165">
                  <c:v>8.9085081081045707E-4</c:v>
                </c:pt>
                <c:pt idx="166">
                  <c:v>2.1435712213764427E-3</c:v>
                </c:pt>
                <c:pt idx="167">
                  <c:v>2.5497125455762617E-3</c:v>
                </c:pt>
                <c:pt idx="168">
                  <c:v>1.557925032728354E-3</c:v>
                </c:pt>
                <c:pt idx="169">
                  <c:v>8.242313779775783E-4</c:v>
                </c:pt>
                <c:pt idx="170">
                  <c:v>1.24874892121625E-3</c:v>
                </c:pt>
                <c:pt idx="171">
                  <c:v>6.8667616548294405E-3</c:v>
                </c:pt>
                <c:pt idx="172">
                  <c:v>4.0241470143399386E-3</c:v>
                </c:pt>
                <c:pt idx="173">
                  <c:v>1.4803388150656461E-3</c:v>
                </c:pt>
                <c:pt idx="174">
                  <c:v>1.5034410200386568E-3</c:v>
                </c:pt>
                <c:pt idx="175">
                  <c:v>3.0939226584907114E-3</c:v>
                </c:pt>
                <c:pt idx="176">
                  <c:v>1.8933571719875033E-3</c:v>
                </c:pt>
                <c:pt idx="177">
                  <c:v>1.2348203191437361E-3</c:v>
                </c:pt>
                <c:pt idx="178">
                  <c:v>4.2246604252721143E-3</c:v>
                </c:pt>
                <c:pt idx="179">
                  <c:v>1.1966983533694439E-3</c:v>
                </c:pt>
                <c:pt idx="180">
                  <c:v>1.4211212345188241E-3</c:v>
                </c:pt>
                <c:pt idx="181">
                  <c:v>1.6633156858763152E-3</c:v>
                </c:pt>
                <c:pt idx="182">
                  <c:v>1.2899794373024938E-3</c:v>
                </c:pt>
                <c:pt idx="183">
                  <c:v>3.7638151459416538E-6</c:v>
                </c:pt>
                <c:pt idx="184">
                  <c:v>2.0406707536681687E-4</c:v>
                </c:pt>
                <c:pt idx="185">
                  <c:v>2.3567970310737311E-4</c:v>
                </c:pt>
                <c:pt idx="186">
                  <c:v>4.0165775405963692E-3</c:v>
                </c:pt>
                <c:pt idx="187">
                  <c:v>1.0414036290562681E-2</c:v>
                </c:pt>
                <c:pt idx="188">
                  <c:v>1.1366897248925199E-2</c:v>
                </c:pt>
                <c:pt idx="189">
                  <c:v>8.1895940596029664E-3</c:v>
                </c:pt>
                <c:pt idx="190">
                  <c:v>4.3378110622654545E-3</c:v>
                </c:pt>
                <c:pt idx="191">
                  <c:v>3.3346473312230538E-3</c:v>
                </c:pt>
                <c:pt idx="192">
                  <c:v>6.7057618163850309E-3</c:v>
                </c:pt>
                <c:pt idx="193">
                  <c:v>7.5897662364912358E-3</c:v>
                </c:pt>
                <c:pt idx="194">
                  <c:v>8.3306146642799766E-3</c:v>
                </c:pt>
                <c:pt idx="195">
                  <c:v>9.3967554476019795E-3</c:v>
                </c:pt>
                <c:pt idx="196">
                  <c:v>7.6355211889014094E-3</c:v>
                </c:pt>
                <c:pt idx="197">
                  <c:v>4.0786476672550233E-3</c:v>
                </c:pt>
                <c:pt idx="198">
                  <c:v>5.0377988308377844E-3</c:v>
                </c:pt>
                <c:pt idx="199">
                  <c:v>1.024367391074568E-2</c:v>
                </c:pt>
                <c:pt idx="200">
                  <c:v>7.5074252577822312E-3</c:v>
                </c:pt>
                <c:pt idx="201">
                  <c:v>6.5395050383238442E-3</c:v>
                </c:pt>
                <c:pt idx="202">
                  <c:v>8.0010857187943051E-3</c:v>
                </c:pt>
                <c:pt idx="203">
                  <c:v>1.1439323720365399E-2</c:v>
                </c:pt>
                <c:pt idx="204">
                  <c:v>1.0139775772466709E-2</c:v>
                </c:pt>
                <c:pt idx="205">
                  <c:v>7.6132639968618946E-3</c:v>
                </c:pt>
                <c:pt idx="206">
                  <c:v>1.5081600736568343E-2</c:v>
                </c:pt>
                <c:pt idx="207">
                  <c:v>1.3460045596533089E-2</c:v>
                </c:pt>
                <c:pt idx="208">
                  <c:v>1.3947363883767546E-2</c:v>
                </c:pt>
                <c:pt idx="209">
                  <c:v>1.2111514463924899E-2</c:v>
                </c:pt>
                <c:pt idx="210">
                  <c:v>9.7427403663124523E-3</c:v>
                </c:pt>
                <c:pt idx="211">
                  <c:v>5.7888339912195432E-3</c:v>
                </c:pt>
                <c:pt idx="212">
                  <c:v>4.9470073798927594E-3</c:v>
                </c:pt>
                <c:pt idx="213">
                  <c:v>8.1870216064891602E-3</c:v>
                </c:pt>
                <c:pt idx="214">
                  <c:v>7.0761116826667881E-3</c:v>
                </c:pt>
                <c:pt idx="215">
                  <c:v>7.2961764821209323E-3</c:v>
                </c:pt>
                <c:pt idx="216">
                  <c:v>6.5949334099978394E-3</c:v>
                </c:pt>
                <c:pt idx="217">
                  <c:v>4.8493980657048612E-3</c:v>
                </c:pt>
                <c:pt idx="218">
                  <c:v>5.3058589171102975E-3</c:v>
                </c:pt>
                <c:pt idx="219">
                  <c:v>2.0941477231587761E-3</c:v>
                </c:pt>
                <c:pt idx="220">
                  <c:v>3.1642911140997423E-3</c:v>
                </c:pt>
                <c:pt idx="221">
                  <c:v>6.0517739268144462E-3</c:v>
                </c:pt>
                <c:pt idx="222">
                  <c:v>9.0927190892768298E-3</c:v>
                </c:pt>
                <c:pt idx="223">
                  <c:v>1.6246580572451617E-2</c:v>
                </c:pt>
                <c:pt idx="224">
                  <c:v>1.7188095611736363E-2</c:v>
                </c:pt>
                <c:pt idx="225">
                  <c:v>1.3989525233297152E-2</c:v>
                </c:pt>
                <c:pt idx="226">
                  <c:v>1.1702121456804764E-2</c:v>
                </c:pt>
                <c:pt idx="227">
                  <c:v>1.361667817115445E-2</c:v>
                </c:pt>
                <c:pt idx="228">
                  <c:v>1.2524542660201546E-2</c:v>
                </c:pt>
                <c:pt idx="229">
                  <c:v>1.0679552013031441E-2</c:v>
                </c:pt>
                <c:pt idx="230">
                  <c:v>9.5424047590936568E-3</c:v>
                </c:pt>
                <c:pt idx="231">
                  <c:v>8.3809510222115514E-3</c:v>
                </c:pt>
                <c:pt idx="232">
                  <c:v>5.3444831471803223E-3</c:v>
                </c:pt>
                <c:pt idx="233">
                  <c:v>3.4186463507522085E-3</c:v>
                </c:pt>
                <c:pt idx="234">
                  <c:v>3.5523469136158788E-3</c:v>
                </c:pt>
                <c:pt idx="235">
                  <c:v>2.2846550055697495E-3</c:v>
                </c:pt>
                <c:pt idx="236">
                  <c:v>4.4430357798860079E-3</c:v>
                </c:pt>
                <c:pt idx="237">
                  <c:v>7.6278494353981463E-3</c:v>
                </c:pt>
                <c:pt idx="238">
                  <c:v>1.0822802055483681E-2</c:v>
                </c:pt>
                <c:pt idx="239">
                  <c:v>4.8681298350202141E-3</c:v>
                </c:pt>
                <c:pt idx="240">
                  <c:v>4.0422891557950584E-3</c:v>
                </c:pt>
                <c:pt idx="241">
                  <c:v>6.336011979295007E-3</c:v>
                </c:pt>
                <c:pt idx="242">
                  <c:v>5.3471311337728034E-3</c:v>
                </c:pt>
                <c:pt idx="243">
                  <c:v>5.2891132210832999E-3</c:v>
                </c:pt>
                <c:pt idx="244">
                  <c:v>2.2318490838859131E-3</c:v>
                </c:pt>
                <c:pt idx="245">
                  <c:v>9.9811403700312586E-4</c:v>
                </c:pt>
                <c:pt idx="246">
                  <c:v>1.250196154098126E-3</c:v>
                </c:pt>
                <c:pt idx="247">
                  <c:v>1.0973241942130048E-3</c:v>
                </c:pt>
                <c:pt idx="248">
                  <c:v>2.3623525136694181E-3</c:v>
                </c:pt>
                <c:pt idx="249">
                  <c:v>7.1544864393669931E-3</c:v>
                </c:pt>
                <c:pt idx="250">
                  <c:v>8.0309463984553752E-3</c:v>
                </c:pt>
                <c:pt idx="251">
                  <c:v>1.1648963499580037E-2</c:v>
                </c:pt>
                <c:pt idx="252">
                  <c:v>1.1913175912352717E-2</c:v>
                </c:pt>
                <c:pt idx="253">
                  <c:v>7.4676764742323317E-3</c:v>
                </c:pt>
                <c:pt idx="254">
                  <c:v>2.1413007021518419E-3</c:v>
                </c:pt>
                <c:pt idx="255">
                  <c:v>2.3840600924948312E-3</c:v>
                </c:pt>
                <c:pt idx="256">
                  <c:v>3.1339371236700424E-3</c:v>
                </c:pt>
                <c:pt idx="257">
                  <c:v>5.0744648959539593E-3</c:v>
                </c:pt>
                <c:pt idx="258">
                  <c:v>7.2208240646966422E-4</c:v>
                </c:pt>
                <c:pt idx="259">
                  <c:v>1.4725195950658981E-3</c:v>
                </c:pt>
                <c:pt idx="260">
                  <c:v>1.9245099503857434E-3</c:v>
                </c:pt>
                <c:pt idx="261">
                  <c:v>4.9397654337908726E-3</c:v>
                </c:pt>
                <c:pt idx="262">
                  <c:v>6.8914870961672295E-3</c:v>
                </c:pt>
                <c:pt idx="263">
                  <c:v>6.2101482672594719E-3</c:v>
                </c:pt>
                <c:pt idx="264">
                  <c:v>4.4819149854530447E-3</c:v>
                </c:pt>
                <c:pt idx="265">
                  <c:v>5.1711681608235709E-3</c:v>
                </c:pt>
                <c:pt idx="266">
                  <c:v>5.5567895153687801E-3</c:v>
                </c:pt>
                <c:pt idx="267">
                  <c:v>2.2564920098988596E-3</c:v>
                </c:pt>
                <c:pt idx="268">
                  <c:v>1.2419223901971249E-3</c:v>
                </c:pt>
                <c:pt idx="269">
                  <c:v>1.5344089366771815E-3</c:v>
                </c:pt>
                <c:pt idx="270">
                  <c:v>1.7761462438005461E-3</c:v>
                </c:pt>
                <c:pt idx="271">
                  <c:v>1.6287425077219141E-3</c:v>
                </c:pt>
                <c:pt idx="272">
                  <c:v>1.7458937711282161E-3</c:v>
                </c:pt>
                <c:pt idx="273">
                  <c:v>1.6811940697578317E-3</c:v>
                </c:pt>
                <c:pt idx="274">
                  <c:v>1.3219506633288024E-3</c:v>
                </c:pt>
                <c:pt idx="275">
                  <c:v>1.7858193201633317E-3</c:v>
                </c:pt>
                <c:pt idx="276">
                  <c:v>4.627587109388754E-3</c:v>
                </c:pt>
                <c:pt idx="277">
                  <c:v>4.0737149596199495E-3</c:v>
                </c:pt>
                <c:pt idx="278">
                  <c:v>3.2572076466040206E-3</c:v>
                </c:pt>
                <c:pt idx="279">
                  <c:v>4.5614253065664762E-3</c:v>
                </c:pt>
                <c:pt idx="280">
                  <c:v>2.7610065079743838E-3</c:v>
                </c:pt>
                <c:pt idx="281">
                  <c:v>1.20414463039001E-3</c:v>
                </c:pt>
                <c:pt idx="282">
                  <c:v>1.0048282393571404E-3</c:v>
                </c:pt>
                <c:pt idx="283">
                  <c:v>1.4498467307678291E-3</c:v>
                </c:pt>
                <c:pt idx="284">
                  <c:v>1.4820929443767369E-3</c:v>
                </c:pt>
                <c:pt idx="285">
                  <c:v>1.3074570365455306E-3</c:v>
                </c:pt>
                <c:pt idx="286">
                  <c:v>1.8024850726232875E-3</c:v>
                </c:pt>
                <c:pt idx="287">
                  <c:v>1.6908249502428562E-3</c:v>
                </c:pt>
                <c:pt idx="288">
                  <c:v>1.6902824141251881E-3</c:v>
                </c:pt>
                <c:pt idx="289">
                  <c:v>2.4449617267155699E-3</c:v>
                </c:pt>
                <c:pt idx="290">
                  <c:v>7.3974947568136874E-3</c:v>
                </c:pt>
                <c:pt idx="291">
                  <c:v>6.4508112368549973E-3</c:v>
                </c:pt>
                <c:pt idx="292">
                  <c:v>6.5740930659982065E-3</c:v>
                </c:pt>
                <c:pt idx="293">
                  <c:v>5.1535395136731894E-3</c:v>
                </c:pt>
                <c:pt idx="294">
                  <c:v>4.0866108580656802E-3</c:v>
                </c:pt>
                <c:pt idx="295">
                  <c:v>7.995774600813492E-4</c:v>
                </c:pt>
                <c:pt idx="296">
                  <c:v>6.274526641781963E-4</c:v>
                </c:pt>
                <c:pt idx="297">
                  <c:v>2.7377175552859485E-3</c:v>
                </c:pt>
                <c:pt idx="298">
                  <c:v>2.4982026183663895E-3</c:v>
                </c:pt>
                <c:pt idx="299">
                  <c:v>1.3107061191329821E-3</c:v>
                </c:pt>
                <c:pt idx="300">
                  <c:v>1.8900522346309346E-3</c:v>
                </c:pt>
                <c:pt idx="301">
                  <c:v>1.7854975170639869E-3</c:v>
                </c:pt>
                <c:pt idx="302">
                  <c:v>1.671094672154243E-3</c:v>
                </c:pt>
                <c:pt idx="303">
                  <c:v>8.7567799232075296E-4</c:v>
                </c:pt>
                <c:pt idx="304">
                  <c:v>2.0769718196792047E-3</c:v>
                </c:pt>
                <c:pt idx="305">
                  <c:v>1.3735109969912928E-3</c:v>
                </c:pt>
                <c:pt idx="306">
                  <c:v>1.097886199489624E-3</c:v>
                </c:pt>
                <c:pt idx="307">
                  <c:v>1.2926165653620947E-3</c:v>
                </c:pt>
                <c:pt idx="308">
                  <c:v>4.1527087384194203E-4</c:v>
                </c:pt>
                <c:pt idx="309">
                  <c:v>3.6593423436227253E-4</c:v>
                </c:pt>
                <c:pt idx="310">
                  <c:v>5.094702943804981E-4</c:v>
                </c:pt>
                <c:pt idx="311">
                  <c:v>5.7905503061661339E-4</c:v>
                </c:pt>
                <c:pt idx="312">
                  <c:v>6.8001384977102886E-4</c:v>
                </c:pt>
                <c:pt idx="313">
                  <c:v>2.9155984689922614E-4</c:v>
                </c:pt>
                <c:pt idx="314">
                  <c:v>1.3262770171529767E-4</c:v>
                </c:pt>
                <c:pt idx="315">
                  <c:v>8.355845837024023E-5</c:v>
                </c:pt>
                <c:pt idx="316">
                  <c:v>3.1371425435252973E-5</c:v>
                </c:pt>
                <c:pt idx="317">
                  <c:v>2.494168044750658E-4</c:v>
                </c:pt>
                <c:pt idx="318">
                  <c:v>1.7132780721255962E-3</c:v>
                </c:pt>
                <c:pt idx="319">
                  <c:v>1.2760295753656125E-3</c:v>
                </c:pt>
                <c:pt idx="320">
                  <c:v>3.9013648491596032E-4</c:v>
                </c:pt>
                <c:pt idx="321">
                  <c:v>2.6746968688492209E-4</c:v>
                </c:pt>
                <c:pt idx="322">
                  <c:v>1.3139146727227224E-4</c:v>
                </c:pt>
                <c:pt idx="323">
                  <c:v>1.7136473670187363E-4</c:v>
                </c:pt>
                <c:pt idx="324">
                  <c:v>5.0137751555247917E-5</c:v>
                </c:pt>
                <c:pt idx="325">
                  <c:v>1.7796095252365428E-4</c:v>
                </c:pt>
                <c:pt idx="326">
                  <c:v>6.6170755396889635E-4</c:v>
                </c:pt>
                <c:pt idx="327">
                  <c:v>1.1277468410505825E-4</c:v>
                </c:pt>
                <c:pt idx="328">
                  <c:v>1.5500346131380301E-4</c:v>
                </c:pt>
                <c:pt idx="329">
                  <c:v>2.9878770548347167E-4</c:v>
                </c:pt>
                <c:pt idx="330">
                  <c:v>7.9958083194155852E-5</c:v>
                </c:pt>
                <c:pt idx="331">
                  <c:v>5.3972464348350834E-4</c:v>
                </c:pt>
                <c:pt idx="332">
                  <c:v>9.3242895234923226E-4</c:v>
                </c:pt>
                <c:pt idx="333">
                  <c:v>1.0003553048641546E-3</c:v>
                </c:pt>
                <c:pt idx="334">
                  <c:v>8.302301268403717E-4</c:v>
                </c:pt>
                <c:pt idx="335">
                  <c:v>4.6342975303063314E-4</c:v>
                </c:pt>
                <c:pt idx="336">
                  <c:v>4.3186073087210411E-4</c:v>
                </c:pt>
                <c:pt idx="337">
                  <c:v>2.663706700073591E-4</c:v>
                </c:pt>
                <c:pt idx="338">
                  <c:v>2.4823064310864956E-4</c:v>
                </c:pt>
                <c:pt idx="339">
                  <c:v>7.7257760378217322E-4</c:v>
                </c:pt>
                <c:pt idx="340">
                  <c:v>8.6582701699433042E-4</c:v>
                </c:pt>
                <c:pt idx="341">
                  <c:v>1.1846652701361169E-3</c:v>
                </c:pt>
                <c:pt idx="342">
                  <c:v>1.2726690785158248E-3</c:v>
                </c:pt>
                <c:pt idx="343">
                  <c:v>7.9540825018296793E-4</c:v>
                </c:pt>
                <c:pt idx="344">
                  <c:v>3.392493136166465E-4</c:v>
                </c:pt>
                <c:pt idx="345">
                  <c:v>2.4399247200147049E-4</c:v>
                </c:pt>
                <c:pt idx="346">
                  <c:v>4.7030094690998293E-4</c:v>
                </c:pt>
                <c:pt idx="347">
                  <c:v>1.8198401990455039E-4</c:v>
                </c:pt>
                <c:pt idx="348">
                  <c:v>2.2082391567756438E-4</c:v>
                </c:pt>
                <c:pt idx="349">
                  <c:v>1.5265215269959697E-3</c:v>
                </c:pt>
                <c:pt idx="350">
                  <c:v>2.3117356055383982E-3</c:v>
                </c:pt>
                <c:pt idx="351">
                  <c:v>5.3497325429742633E-4</c:v>
                </c:pt>
                <c:pt idx="352">
                  <c:v>7.5612926963050989E-5</c:v>
                </c:pt>
                <c:pt idx="353">
                  <c:v>2.1895069397839212E-3</c:v>
                </c:pt>
                <c:pt idx="354">
                  <c:v>1.1100278394766397E-3</c:v>
                </c:pt>
                <c:pt idx="355">
                  <c:v>5.1112824947539435E-4</c:v>
                </c:pt>
                <c:pt idx="356">
                  <c:v>6.7534168977483408E-5</c:v>
                </c:pt>
                <c:pt idx="357">
                  <c:v>2.1699349200494797E-4</c:v>
                </c:pt>
                <c:pt idx="358">
                  <c:v>4.1271100329125948E-4</c:v>
                </c:pt>
                <c:pt idx="359">
                  <c:v>7.4928601266074674E-5</c:v>
                </c:pt>
                <c:pt idx="360">
                  <c:v>1.6423407151190661E-4</c:v>
                </c:pt>
                <c:pt idx="361">
                  <c:v>3.2702071964135795E-5</c:v>
                </c:pt>
                <c:pt idx="362">
                  <c:v>1.1252562365096203E-4</c:v>
                </c:pt>
                <c:pt idx="363">
                  <c:v>5.3922750365328639E-5</c:v>
                </c:pt>
                <c:pt idx="364">
                  <c:v>1.809446868576959E-5</c:v>
                </c:pt>
                <c:pt idx="365">
                  <c:v>2.6397932579193462E-4</c:v>
                </c:pt>
              </c:numCache>
            </c:numRef>
          </c:val>
        </c:ser>
        <c:ser>
          <c:idx val="0"/>
          <c:order val="1"/>
          <c:tx>
            <c:v>MD Gas Small EGUs - 2016 Operational Data</c:v>
          </c:tx>
          <c:spPr>
            <a:ln>
              <a:solidFill>
                <a:schemeClr val="accent3">
                  <a:lumMod val="40000"/>
                  <a:lumOff val="60000"/>
                </a:schemeClr>
              </a:solidFill>
            </a:ln>
          </c:spPr>
          <c:marker>
            <c:symbol val="none"/>
          </c:marker>
          <c:cat>
            <c:numRef>
              <c:f>'Gas Operating Profile'!$A$3:$A$368</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'Gas Operating Profile'!$AM$3:$AM$368</c:f>
              <c:numCache>
                <c:formatCode>General</c:formatCode>
                <c:ptCount val="36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2.6243188481492458E-3</c:v>
                </c:pt>
                <c:pt idx="23">
                  <c:v>0</c:v>
                </c:pt>
                <c:pt idx="24">
                  <c:v>0</c:v>
                </c:pt>
                <c:pt idx="25">
                  <c:v>0</c:v>
                </c:pt>
                <c:pt idx="26">
                  <c:v>0</c:v>
                </c:pt>
                <c:pt idx="27">
                  <c:v>5.4972573766494627E-3</c:v>
                </c:pt>
                <c:pt idx="28">
                  <c:v>0</c:v>
                </c:pt>
                <c:pt idx="29">
                  <c:v>0</c:v>
                </c:pt>
                <c:pt idx="30">
                  <c:v>0</c:v>
                </c:pt>
                <c:pt idx="31">
                  <c:v>0</c:v>
                </c:pt>
                <c:pt idx="32">
                  <c:v>0</c:v>
                </c:pt>
                <c:pt idx="33">
                  <c:v>0</c:v>
                </c:pt>
                <c:pt idx="34">
                  <c:v>0</c:v>
                </c:pt>
                <c:pt idx="35">
                  <c:v>0</c:v>
                </c:pt>
                <c:pt idx="36">
                  <c:v>0</c:v>
                </c:pt>
                <c:pt idx="37">
                  <c:v>0</c:v>
                </c:pt>
                <c:pt idx="38">
                  <c:v>0</c:v>
                </c:pt>
                <c:pt idx="39">
                  <c:v>0</c:v>
                </c:pt>
                <c:pt idx="40">
                  <c:v>7.0958699049665942E-3</c:v>
                </c:pt>
                <c:pt idx="41">
                  <c:v>9.9447872140392534E-4</c:v>
                </c:pt>
                <c:pt idx="42">
                  <c:v>0</c:v>
                </c:pt>
                <c:pt idx="43">
                  <c:v>0</c:v>
                </c:pt>
                <c:pt idx="44">
                  <c:v>0</c:v>
                </c:pt>
                <c:pt idx="45">
                  <c:v>0</c:v>
                </c:pt>
                <c:pt idx="46">
                  <c:v>0</c:v>
                </c:pt>
                <c:pt idx="47">
                  <c:v>3.8397928409762603E-3</c:v>
                </c:pt>
                <c:pt idx="48">
                  <c:v>1.9060842160241861E-3</c:v>
                </c:pt>
                <c:pt idx="49">
                  <c:v>2.8176897106444482E-3</c:v>
                </c:pt>
                <c:pt idx="50">
                  <c:v>0</c:v>
                </c:pt>
                <c:pt idx="51">
                  <c:v>0</c:v>
                </c:pt>
                <c:pt idx="52">
                  <c:v>0</c:v>
                </c:pt>
                <c:pt idx="53">
                  <c:v>0</c:v>
                </c:pt>
                <c:pt idx="54">
                  <c:v>0</c:v>
                </c:pt>
                <c:pt idx="55">
                  <c:v>1.2983472196106784E-3</c:v>
                </c:pt>
                <c:pt idx="56">
                  <c:v>9.1160549462026425E-4</c:v>
                </c:pt>
                <c:pt idx="57">
                  <c:v>0</c:v>
                </c:pt>
                <c:pt idx="58">
                  <c:v>0</c:v>
                </c:pt>
                <c:pt idx="59">
                  <c:v>0</c:v>
                </c:pt>
                <c:pt idx="60">
                  <c:v>0</c:v>
                </c:pt>
                <c:pt idx="61">
                  <c:v>0</c:v>
                </c:pt>
                <c:pt idx="62">
                  <c:v>0</c:v>
                </c:pt>
                <c:pt idx="63">
                  <c:v>5.5248817855773553E-5</c:v>
                </c:pt>
                <c:pt idx="64">
                  <c:v>0</c:v>
                </c:pt>
                <c:pt idx="65">
                  <c:v>0</c:v>
                </c:pt>
                <c:pt idx="66">
                  <c:v>0</c:v>
                </c:pt>
                <c:pt idx="67">
                  <c:v>0</c:v>
                </c:pt>
                <c:pt idx="68">
                  <c:v>0</c:v>
                </c:pt>
                <c:pt idx="69">
                  <c:v>0</c:v>
                </c:pt>
                <c:pt idx="70">
                  <c:v>0</c:v>
                </c:pt>
                <c:pt idx="71">
                  <c:v>0</c:v>
                </c:pt>
                <c:pt idx="72">
                  <c:v>0</c:v>
                </c:pt>
                <c:pt idx="73">
                  <c:v>1.5469668999616591E-3</c:v>
                </c:pt>
                <c:pt idx="74">
                  <c:v>5.5248817855773553E-5</c:v>
                </c:pt>
                <c:pt idx="75">
                  <c:v>0</c:v>
                </c:pt>
                <c:pt idx="76">
                  <c:v>1.6574645356732067E-3</c:v>
                </c:pt>
                <c:pt idx="77">
                  <c:v>0</c:v>
                </c:pt>
                <c:pt idx="78">
                  <c:v>0</c:v>
                </c:pt>
                <c:pt idx="79">
                  <c:v>0</c:v>
                </c:pt>
                <c:pt idx="80">
                  <c:v>0</c:v>
                </c:pt>
                <c:pt idx="81">
                  <c:v>0</c:v>
                </c:pt>
                <c:pt idx="82">
                  <c:v>0</c:v>
                </c:pt>
                <c:pt idx="83">
                  <c:v>0</c:v>
                </c:pt>
                <c:pt idx="84">
                  <c:v>0</c:v>
                </c:pt>
                <c:pt idx="85">
                  <c:v>0</c:v>
                </c:pt>
                <c:pt idx="86">
                  <c:v>0</c:v>
                </c:pt>
                <c:pt idx="87">
                  <c:v>8.9779329015632087E-3</c:v>
                </c:pt>
                <c:pt idx="88">
                  <c:v>2.8453141195723397E-3</c:v>
                </c:pt>
                <c:pt idx="89">
                  <c:v>1.0911641526515265E-2</c:v>
                </c:pt>
                <c:pt idx="90">
                  <c:v>0</c:v>
                </c:pt>
                <c:pt idx="91">
                  <c:v>0</c:v>
                </c:pt>
                <c:pt idx="92">
                  <c:v>0</c:v>
                </c:pt>
                <c:pt idx="93">
                  <c:v>0</c:v>
                </c:pt>
                <c:pt idx="94">
                  <c:v>0</c:v>
                </c:pt>
                <c:pt idx="95">
                  <c:v>8.5635667676449076E-4</c:v>
                </c:pt>
                <c:pt idx="96">
                  <c:v>2.8453141195723397E-3</c:v>
                </c:pt>
                <c:pt idx="97">
                  <c:v>2.7071920749329073E-3</c:v>
                </c:pt>
                <c:pt idx="98">
                  <c:v>5.4143841498658016E-3</c:v>
                </c:pt>
                <c:pt idx="99">
                  <c:v>1.9060842160241861E-3</c:v>
                </c:pt>
                <c:pt idx="100">
                  <c:v>0</c:v>
                </c:pt>
                <c:pt idx="101">
                  <c:v>8.4254447230054739E-3</c:v>
                </c:pt>
                <c:pt idx="102">
                  <c:v>0</c:v>
                </c:pt>
                <c:pt idx="103">
                  <c:v>5.6077550123610114E-3</c:v>
                </c:pt>
                <c:pt idx="104">
                  <c:v>8.6188155855006655E-3</c:v>
                </c:pt>
                <c:pt idx="105">
                  <c:v>1.6602269765659941E-2</c:v>
                </c:pt>
                <c:pt idx="106">
                  <c:v>0</c:v>
                </c:pt>
                <c:pt idx="107">
                  <c:v>9.6685431247603708E-4</c:v>
                </c:pt>
                <c:pt idx="108">
                  <c:v>9.5027966711930621E-3</c:v>
                </c:pt>
                <c:pt idx="109">
                  <c:v>2.1547038963751672E-3</c:v>
                </c:pt>
                <c:pt idx="110">
                  <c:v>1.4475190278212665E-2</c:v>
                </c:pt>
                <c:pt idx="111">
                  <c:v>5.1105156516590465E-3</c:v>
                </c:pt>
                <c:pt idx="112">
                  <c:v>1.4419941460356871E-2</c:v>
                </c:pt>
                <c:pt idx="113">
                  <c:v>0</c:v>
                </c:pt>
                <c:pt idx="114">
                  <c:v>6.7679801873322537E-3</c:v>
                </c:pt>
                <c:pt idx="115">
                  <c:v>0</c:v>
                </c:pt>
                <c:pt idx="116">
                  <c:v>0</c:v>
                </c:pt>
                <c:pt idx="117">
                  <c:v>0</c:v>
                </c:pt>
                <c:pt idx="118">
                  <c:v>4.1160369302551264E-3</c:v>
                </c:pt>
                <c:pt idx="119">
                  <c:v>5.5525061945052405E-3</c:v>
                </c:pt>
                <c:pt idx="120">
                  <c:v>0</c:v>
                </c:pt>
                <c:pt idx="121">
                  <c:v>0</c:v>
                </c:pt>
                <c:pt idx="122">
                  <c:v>0</c:v>
                </c:pt>
                <c:pt idx="123">
                  <c:v>0</c:v>
                </c:pt>
                <c:pt idx="124">
                  <c:v>0</c:v>
                </c:pt>
                <c:pt idx="125">
                  <c:v>0</c:v>
                </c:pt>
                <c:pt idx="126">
                  <c:v>0</c:v>
                </c:pt>
                <c:pt idx="127">
                  <c:v>0</c:v>
                </c:pt>
                <c:pt idx="128">
                  <c:v>0</c:v>
                </c:pt>
                <c:pt idx="129">
                  <c:v>0</c:v>
                </c:pt>
                <c:pt idx="130">
                  <c:v>3.8674172499041492E-3</c:v>
                </c:pt>
                <c:pt idx="131">
                  <c:v>0</c:v>
                </c:pt>
                <c:pt idx="132">
                  <c:v>0</c:v>
                </c:pt>
                <c:pt idx="133">
                  <c:v>0</c:v>
                </c:pt>
                <c:pt idx="134">
                  <c:v>0</c:v>
                </c:pt>
                <c:pt idx="135">
                  <c:v>0</c:v>
                </c:pt>
                <c:pt idx="136">
                  <c:v>1.0580148619380647E-2</c:v>
                </c:pt>
                <c:pt idx="137">
                  <c:v>3.5911731606252805E-3</c:v>
                </c:pt>
                <c:pt idx="138">
                  <c:v>0</c:v>
                </c:pt>
                <c:pt idx="139">
                  <c:v>0</c:v>
                </c:pt>
                <c:pt idx="140">
                  <c:v>0</c:v>
                </c:pt>
                <c:pt idx="141">
                  <c:v>0</c:v>
                </c:pt>
                <c:pt idx="142">
                  <c:v>0</c:v>
                </c:pt>
                <c:pt idx="143">
                  <c:v>0</c:v>
                </c:pt>
                <c:pt idx="144">
                  <c:v>0</c:v>
                </c:pt>
                <c:pt idx="145">
                  <c:v>4.5304030641734353E-3</c:v>
                </c:pt>
                <c:pt idx="146">
                  <c:v>6.0497455552072027E-3</c:v>
                </c:pt>
                <c:pt idx="147">
                  <c:v>0</c:v>
                </c:pt>
                <c:pt idx="148">
                  <c:v>0</c:v>
                </c:pt>
                <c:pt idx="149">
                  <c:v>0</c:v>
                </c:pt>
                <c:pt idx="150">
                  <c:v>0</c:v>
                </c:pt>
                <c:pt idx="151">
                  <c:v>7.8453321355198471E-3</c:v>
                </c:pt>
                <c:pt idx="152">
                  <c:v>1.3397838330025086E-2</c:v>
                </c:pt>
                <c:pt idx="153">
                  <c:v>5.1105156516590465E-3</c:v>
                </c:pt>
                <c:pt idx="154">
                  <c:v>2.2044278324453662E-2</c:v>
                </c:pt>
                <c:pt idx="155">
                  <c:v>0</c:v>
                </c:pt>
                <c:pt idx="156">
                  <c:v>0</c:v>
                </c:pt>
                <c:pt idx="157">
                  <c:v>0</c:v>
                </c:pt>
                <c:pt idx="158">
                  <c:v>2.0718306695915083E-3</c:v>
                </c:pt>
                <c:pt idx="159">
                  <c:v>0</c:v>
                </c:pt>
                <c:pt idx="160">
                  <c:v>0</c:v>
                </c:pt>
                <c:pt idx="161">
                  <c:v>1.6850889446010948E-3</c:v>
                </c:pt>
                <c:pt idx="162">
                  <c:v>1.1049763571154688E-3</c:v>
                </c:pt>
                <c:pt idx="163">
                  <c:v>0</c:v>
                </c:pt>
                <c:pt idx="164">
                  <c:v>0</c:v>
                </c:pt>
                <c:pt idx="165">
                  <c:v>0</c:v>
                </c:pt>
                <c:pt idx="166">
                  <c:v>2.8729385285002217E-3</c:v>
                </c:pt>
                <c:pt idx="167">
                  <c:v>1.3093969831818321E-2</c:v>
                </c:pt>
                <c:pt idx="168">
                  <c:v>4.1436613391830201E-4</c:v>
                </c:pt>
                <c:pt idx="169">
                  <c:v>1.0773519481875841E-3</c:v>
                </c:pt>
                <c:pt idx="170">
                  <c:v>0</c:v>
                </c:pt>
                <c:pt idx="171">
                  <c:v>0</c:v>
                </c:pt>
                <c:pt idx="172">
                  <c:v>0</c:v>
                </c:pt>
                <c:pt idx="173">
                  <c:v>0</c:v>
                </c:pt>
                <c:pt idx="174">
                  <c:v>0</c:v>
                </c:pt>
                <c:pt idx="175">
                  <c:v>0</c:v>
                </c:pt>
                <c:pt idx="176">
                  <c:v>2.0055320881645803E-2</c:v>
                </c:pt>
                <c:pt idx="177">
                  <c:v>0</c:v>
                </c:pt>
                <c:pt idx="178">
                  <c:v>0</c:v>
                </c:pt>
                <c:pt idx="179">
                  <c:v>0</c:v>
                </c:pt>
                <c:pt idx="180">
                  <c:v>0</c:v>
                </c:pt>
                <c:pt idx="181">
                  <c:v>0</c:v>
                </c:pt>
                <c:pt idx="182">
                  <c:v>0</c:v>
                </c:pt>
                <c:pt idx="183">
                  <c:v>0</c:v>
                </c:pt>
                <c:pt idx="184">
                  <c:v>0</c:v>
                </c:pt>
                <c:pt idx="185">
                  <c:v>0</c:v>
                </c:pt>
                <c:pt idx="186">
                  <c:v>6.7127313694764785E-3</c:v>
                </c:pt>
                <c:pt idx="187">
                  <c:v>1.1602251749712471E-3</c:v>
                </c:pt>
                <c:pt idx="188">
                  <c:v>1.2707228106827905E-2</c:v>
                </c:pt>
                <c:pt idx="189">
                  <c:v>0</c:v>
                </c:pt>
                <c:pt idx="190">
                  <c:v>0</c:v>
                </c:pt>
                <c:pt idx="191">
                  <c:v>0</c:v>
                </c:pt>
                <c:pt idx="192">
                  <c:v>2.4364728674396114E-2</c:v>
                </c:pt>
                <c:pt idx="193">
                  <c:v>0</c:v>
                </c:pt>
                <c:pt idx="194">
                  <c:v>0</c:v>
                </c:pt>
                <c:pt idx="195">
                  <c:v>0</c:v>
                </c:pt>
                <c:pt idx="196">
                  <c:v>0</c:v>
                </c:pt>
                <c:pt idx="197">
                  <c:v>0</c:v>
                </c:pt>
                <c:pt idx="198">
                  <c:v>0</c:v>
                </c:pt>
                <c:pt idx="199">
                  <c:v>1.9254213022737065E-2</c:v>
                </c:pt>
                <c:pt idx="200">
                  <c:v>6.9613510498274652E-3</c:v>
                </c:pt>
                <c:pt idx="201">
                  <c:v>0</c:v>
                </c:pt>
                <c:pt idx="202">
                  <c:v>2.3756991677982603E-3</c:v>
                </c:pt>
                <c:pt idx="203">
                  <c:v>1.5966908360318558E-2</c:v>
                </c:pt>
                <c:pt idx="204">
                  <c:v>6.3536140534139526E-3</c:v>
                </c:pt>
                <c:pt idx="205">
                  <c:v>0</c:v>
                </c:pt>
                <c:pt idx="206">
                  <c:v>2.8011150652877188E-2</c:v>
                </c:pt>
                <c:pt idx="207">
                  <c:v>5.2210132873705996E-3</c:v>
                </c:pt>
                <c:pt idx="208">
                  <c:v>1.6436523312092634E-2</c:v>
                </c:pt>
                <c:pt idx="209">
                  <c:v>1.5966908360318558E-2</c:v>
                </c:pt>
                <c:pt idx="210">
                  <c:v>1.4337068233573219E-2</c:v>
                </c:pt>
                <c:pt idx="211">
                  <c:v>1.0911641526515265E-2</c:v>
                </c:pt>
                <c:pt idx="212">
                  <c:v>0</c:v>
                </c:pt>
                <c:pt idx="213">
                  <c:v>2.2734888547650801E-2</c:v>
                </c:pt>
                <c:pt idx="214">
                  <c:v>1.8535978390612034E-2</c:v>
                </c:pt>
                <c:pt idx="215">
                  <c:v>1.7403377624568667E-3</c:v>
                </c:pt>
                <c:pt idx="216">
                  <c:v>0</c:v>
                </c:pt>
                <c:pt idx="217">
                  <c:v>0</c:v>
                </c:pt>
                <c:pt idx="218">
                  <c:v>0</c:v>
                </c:pt>
                <c:pt idx="219">
                  <c:v>0</c:v>
                </c:pt>
                <c:pt idx="220">
                  <c:v>1.5745913088895459E-3</c:v>
                </c:pt>
                <c:pt idx="221">
                  <c:v>0</c:v>
                </c:pt>
                <c:pt idx="222">
                  <c:v>2.8342643560011805E-2</c:v>
                </c:pt>
                <c:pt idx="223">
                  <c:v>3.1022211226016845E-2</c:v>
                </c:pt>
                <c:pt idx="224">
                  <c:v>1.9447583885232295E-2</c:v>
                </c:pt>
                <c:pt idx="225">
                  <c:v>1.8839846888818762E-2</c:v>
                </c:pt>
                <c:pt idx="226">
                  <c:v>6.6022337337649402E-3</c:v>
                </c:pt>
                <c:pt idx="227">
                  <c:v>5.1933888784427085E-3</c:v>
                </c:pt>
                <c:pt idx="228">
                  <c:v>3.25968025349064E-3</c:v>
                </c:pt>
                <c:pt idx="229">
                  <c:v>1.9364710658448629E-2</c:v>
                </c:pt>
                <c:pt idx="230">
                  <c:v>5.2210132873705996E-3</c:v>
                </c:pt>
                <c:pt idx="231">
                  <c:v>0</c:v>
                </c:pt>
                <c:pt idx="232">
                  <c:v>0</c:v>
                </c:pt>
                <c:pt idx="233">
                  <c:v>0</c:v>
                </c:pt>
                <c:pt idx="234">
                  <c:v>5.1657644695148261E-3</c:v>
                </c:pt>
                <c:pt idx="235">
                  <c:v>7.4585904105294314E-4</c:v>
                </c:pt>
                <c:pt idx="236">
                  <c:v>0</c:v>
                </c:pt>
                <c:pt idx="237">
                  <c:v>2.3563620815487376E-2</c:v>
                </c:pt>
                <c:pt idx="238">
                  <c:v>6.2431164177024073E-3</c:v>
                </c:pt>
                <c:pt idx="239">
                  <c:v>8.8674352658516618E-3</c:v>
                </c:pt>
                <c:pt idx="240">
                  <c:v>3.8674172499041505E-4</c:v>
                </c:pt>
                <c:pt idx="241">
                  <c:v>1.6326025676381091E-2</c:v>
                </c:pt>
                <c:pt idx="242">
                  <c:v>1.7292879988857125E-2</c:v>
                </c:pt>
                <c:pt idx="243">
                  <c:v>0</c:v>
                </c:pt>
                <c:pt idx="244">
                  <c:v>0</c:v>
                </c:pt>
                <c:pt idx="245">
                  <c:v>0</c:v>
                </c:pt>
                <c:pt idx="246">
                  <c:v>0</c:v>
                </c:pt>
                <c:pt idx="247">
                  <c:v>0</c:v>
                </c:pt>
                <c:pt idx="248">
                  <c:v>1.3370213921097178E-2</c:v>
                </c:pt>
                <c:pt idx="249">
                  <c:v>1.7016635899578237E-2</c:v>
                </c:pt>
                <c:pt idx="250">
                  <c:v>0</c:v>
                </c:pt>
                <c:pt idx="251">
                  <c:v>6.4917360980533941E-3</c:v>
                </c:pt>
                <c:pt idx="252">
                  <c:v>0</c:v>
                </c:pt>
                <c:pt idx="253">
                  <c:v>0</c:v>
                </c:pt>
                <c:pt idx="254">
                  <c:v>0</c:v>
                </c:pt>
                <c:pt idx="255">
                  <c:v>1.3259716285385641E-3</c:v>
                </c:pt>
                <c:pt idx="256">
                  <c:v>3.2044314356348652E-3</c:v>
                </c:pt>
                <c:pt idx="257">
                  <c:v>1.2872974560395227E-2</c:v>
                </c:pt>
                <c:pt idx="258">
                  <c:v>0</c:v>
                </c:pt>
                <c:pt idx="259">
                  <c:v>7.4585904105294314E-4</c:v>
                </c:pt>
                <c:pt idx="260">
                  <c:v>0</c:v>
                </c:pt>
                <c:pt idx="261">
                  <c:v>2.3756991677982603E-3</c:v>
                </c:pt>
                <c:pt idx="262">
                  <c:v>0</c:v>
                </c:pt>
                <c:pt idx="263">
                  <c:v>0</c:v>
                </c:pt>
                <c:pt idx="264">
                  <c:v>0</c:v>
                </c:pt>
                <c:pt idx="265">
                  <c:v>2.6906174295761687E-2</c:v>
                </c:pt>
                <c:pt idx="266">
                  <c:v>0</c:v>
                </c:pt>
                <c:pt idx="267">
                  <c:v>0</c:v>
                </c:pt>
                <c:pt idx="268">
                  <c:v>0</c:v>
                </c:pt>
                <c:pt idx="269">
                  <c:v>0</c:v>
                </c:pt>
                <c:pt idx="270">
                  <c:v>0</c:v>
                </c:pt>
                <c:pt idx="271">
                  <c:v>0</c:v>
                </c:pt>
                <c:pt idx="272">
                  <c:v>0</c:v>
                </c:pt>
                <c:pt idx="273">
                  <c:v>0</c:v>
                </c:pt>
                <c:pt idx="274">
                  <c:v>6.6574825516207067E-3</c:v>
                </c:pt>
                <c:pt idx="275">
                  <c:v>0</c:v>
                </c:pt>
                <c:pt idx="276">
                  <c:v>2.7071920749329074E-2</c:v>
                </c:pt>
                <c:pt idx="277">
                  <c:v>1.1049763571154694E-2</c:v>
                </c:pt>
                <c:pt idx="278">
                  <c:v>5.8011258748562168E-3</c:v>
                </c:pt>
                <c:pt idx="279">
                  <c:v>7.5138392283851984E-3</c:v>
                </c:pt>
                <c:pt idx="280">
                  <c:v>3.3867525345589157E-2</c:v>
                </c:pt>
                <c:pt idx="281">
                  <c:v>0</c:v>
                </c:pt>
                <c:pt idx="282">
                  <c:v>0</c:v>
                </c:pt>
                <c:pt idx="283">
                  <c:v>0</c:v>
                </c:pt>
                <c:pt idx="284">
                  <c:v>4.7790227445244178E-3</c:v>
                </c:pt>
                <c:pt idx="285">
                  <c:v>1.0773519481875841E-3</c:v>
                </c:pt>
                <c:pt idx="286">
                  <c:v>4.8066471534523019E-3</c:v>
                </c:pt>
                <c:pt idx="287">
                  <c:v>0</c:v>
                </c:pt>
                <c:pt idx="288">
                  <c:v>0</c:v>
                </c:pt>
                <c:pt idx="289">
                  <c:v>1.4640936731779976E-3</c:v>
                </c:pt>
                <c:pt idx="290">
                  <c:v>5.469632967721582E-3</c:v>
                </c:pt>
                <c:pt idx="291">
                  <c:v>0</c:v>
                </c:pt>
                <c:pt idx="292">
                  <c:v>6.6022337337649402E-3</c:v>
                </c:pt>
                <c:pt idx="293">
                  <c:v>4.4199054284618848E-4</c:v>
                </c:pt>
                <c:pt idx="294">
                  <c:v>0</c:v>
                </c:pt>
                <c:pt idx="295">
                  <c:v>0</c:v>
                </c:pt>
                <c:pt idx="296">
                  <c:v>0</c:v>
                </c:pt>
                <c:pt idx="297">
                  <c:v>6.0221211462793117E-3</c:v>
                </c:pt>
                <c:pt idx="298">
                  <c:v>0</c:v>
                </c:pt>
                <c:pt idx="299">
                  <c:v>0</c:v>
                </c:pt>
                <c:pt idx="300">
                  <c:v>0</c:v>
                </c:pt>
                <c:pt idx="301">
                  <c:v>0</c:v>
                </c:pt>
                <c:pt idx="302">
                  <c:v>0</c:v>
                </c:pt>
                <c:pt idx="303">
                  <c:v>0</c:v>
                </c:pt>
                <c:pt idx="304">
                  <c:v>6.574609324837056E-3</c:v>
                </c:pt>
                <c:pt idx="305">
                  <c:v>0</c:v>
                </c:pt>
                <c:pt idx="306">
                  <c:v>0</c:v>
                </c:pt>
                <c:pt idx="307">
                  <c:v>0</c:v>
                </c:pt>
                <c:pt idx="308">
                  <c:v>0</c:v>
                </c:pt>
                <c:pt idx="309">
                  <c:v>0</c:v>
                </c:pt>
                <c:pt idx="310">
                  <c:v>0</c:v>
                </c:pt>
                <c:pt idx="311">
                  <c:v>0</c:v>
                </c:pt>
                <c:pt idx="312">
                  <c:v>0</c:v>
                </c:pt>
                <c:pt idx="313">
                  <c:v>0</c:v>
                </c:pt>
                <c:pt idx="314">
                  <c:v>1.9613330338799613E-3</c:v>
                </c:pt>
                <c:pt idx="315">
                  <c:v>0</c:v>
                </c:pt>
                <c:pt idx="316">
                  <c:v>0</c:v>
                </c:pt>
                <c:pt idx="317">
                  <c:v>5.4420085587936935E-3</c:v>
                </c:pt>
                <c:pt idx="318">
                  <c:v>2.1270794874472818E-3</c:v>
                </c:pt>
                <c:pt idx="319">
                  <c:v>0</c:v>
                </c:pt>
                <c:pt idx="320">
                  <c:v>1.5469668999616591E-3</c:v>
                </c:pt>
                <c:pt idx="321">
                  <c:v>0</c:v>
                </c:pt>
                <c:pt idx="322">
                  <c:v>6.9061022319716965E-4</c:v>
                </c:pt>
                <c:pt idx="323">
                  <c:v>0</c:v>
                </c:pt>
                <c:pt idx="324">
                  <c:v>1.1326007660433584E-3</c:v>
                </c:pt>
                <c:pt idx="325">
                  <c:v>0</c:v>
                </c:pt>
                <c:pt idx="326">
                  <c:v>6.8784778230438076E-3</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6.6574825516207067E-3</c:v>
                </c:pt>
                <c:pt idx="344">
                  <c:v>0</c:v>
                </c:pt>
                <c:pt idx="345">
                  <c:v>0</c:v>
                </c:pt>
                <c:pt idx="346">
                  <c:v>8.3425714962217998E-3</c:v>
                </c:pt>
                <c:pt idx="347">
                  <c:v>1.2734852515755795E-2</c:v>
                </c:pt>
                <c:pt idx="348">
                  <c:v>0</c:v>
                </c:pt>
                <c:pt idx="349">
                  <c:v>0</c:v>
                </c:pt>
                <c:pt idx="350">
                  <c:v>1.9337086249520746E-3</c:v>
                </c:pt>
                <c:pt idx="351">
                  <c:v>0</c:v>
                </c:pt>
                <c:pt idx="352">
                  <c:v>0</c:v>
                </c:pt>
                <c:pt idx="353">
                  <c:v>1.3535960374664506E-3</c:v>
                </c:pt>
                <c:pt idx="354">
                  <c:v>0</c:v>
                </c:pt>
                <c:pt idx="355">
                  <c:v>0</c:v>
                </c:pt>
                <c:pt idx="356">
                  <c:v>0</c:v>
                </c:pt>
                <c:pt idx="357">
                  <c:v>0</c:v>
                </c:pt>
                <c:pt idx="358">
                  <c:v>0</c:v>
                </c:pt>
                <c:pt idx="359">
                  <c:v>0</c:v>
                </c:pt>
                <c:pt idx="360">
                  <c:v>0</c:v>
                </c:pt>
                <c:pt idx="361">
                  <c:v>0</c:v>
                </c:pt>
                <c:pt idx="362">
                  <c:v>0</c:v>
                </c:pt>
                <c:pt idx="363">
                  <c:v>0</c:v>
                </c:pt>
                <c:pt idx="364">
                  <c:v>0</c:v>
                </c:pt>
                <c:pt idx="365">
                  <c:v>0</c:v>
                </c:pt>
              </c:numCache>
            </c:numRef>
          </c:val>
        </c:ser>
        <c:marker val="1"/>
        <c:axId val="94789632"/>
        <c:axId val="94791168"/>
      </c:lineChart>
      <c:dateAx>
        <c:axId val="94789632"/>
        <c:scaling>
          <c:orientation val="minMax"/>
        </c:scaling>
        <c:axPos val="b"/>
        <c:numFmt formatCode="m/d/yyyy" sourceLinked="1"/>
        <c:tickLblPos val="nextTo"/>
        <c:crossAx val="94791168"/>
        <c:crosses val="autoZero"/>
        <c:auto val="1"/>
        <c:lblOffset val="100"/>
      </c:dateAx>
      <c:valAx>
        <c:axId val="94791168"/>
        <c:scaling>
          <c:orientation val="minMax"/>
        </c:scaling>
        <c:axPos val="l"/>
        <c:majorGridlines/>
        <c:title>
          <c:tx>
            <c:rich>
              <a:bodyPr rot="-5400000" vert="horz"/>
              <a:lstStyle/>
              <a:p>
                <a:pPr>
                  <a:defRPr/>
                </a:pPr>
                <a:r>
                  <a:rPr lang="en-US"/>
                  <a:t>Heat</a:t>
                </a:r>
                <a:r>
                  <a:rPr lang="en-US" baseline="0"/>
                  <a:t> Input Distribution (Fraction of Annual Value)</a:t>
                </a:r>
                <a:endParaRPr lang="en-US"/>
              </a:p>
            </c:rich>
          </c:tx>
          <c:layout/>
        </c:title>
        <c:numFmt formatCode="General" sourceLinked="1"/>
        <c:tickLblPos val="nextTo"/>
        <c:crossAx val="94789632"/>
        <c:crosses val="autoZero"/>
        <c:crossBetween val="between"/>
      </c:valAx>
    </c:plotArea>
    <c:legend>
      <c:legendPos val="b"/>
      <c:layout/>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aseline="0" dirty="0" smtClean="0"/>
              <a:t>SESARM</a:t>
            </a:r>
            <a:endParaRPr lang="en-US" dirty="0"/>
          </a:p>
        </c:rich>
      </c:tx>
      <c:layout>
        <c:manualLayout>
          <c:xMode val="edge"/>
          <c:yMode val="edge"/>
          <c:x val="0.29947621319266476"/>
          <c:y val="2.3617098035131828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Profiles'!$W$6:$W$370</c:f>
              <c:numCache>
                <c:formatCode>General</c:formatCode>
                <c:ptCount val="365"/>
                <c:pt idx="0">
                  <c:v>2.1354619999999999E-3</c:v>
                </c:pt>
                <c:pt idx="1">
                  <c:v>2.2928800000000002E-3</c:v>
                </c:pt>
                <c:pt idx="2">
                  <c:v>2.8531740000000022E-3</c:v>
                </c:pt>
                <c:pt idx="3">
                  <c:v>3.3876100000000023E-3</c:v>
                </c:pt>
                <c:pt idx="4">
                  <c:v>5.6495790000000044E-3</c:v>
                </c:pt>
                <c:pt idx="5">
                  <c:v>7.9430060000000094E-3</c:v>
                </c:pt>
                <c:pt idx="6">
                  <c:v>7.4387900000000111E-3</c:v>
                </c:pt>
                <c:pt idx="7">
                  <c:v>7.0708330000000055E-3</c:v>
                </c:pt>
                <c:pt idx="8">
                  <c:v>1.012363E-2</c:v>
                </c:pt>
                <c:pt idx="9">
                  <c:v>1.3272279000000001E-2</c:v>
                </c:pt>
                <c:pt idx="10">
                  <c:v>1.3065261E-2</c:v>
                </c:pt>
                <c:pt idx="11">
                  <c:v>1.4243507000000001E-2</c:v>
                </c:pt>
                <c:pt idx="12">
                  <c:v>1.5404591000000011E-2</c:v>
                </c:pt>
                <c:pt idx="13">
                  <c:v>1.2319554E-2</c:v>
                </c:pt>
                <c:pt idx="14">
                  <c:v>5.7797260000000111E-3</c:v>
                </c:pt>
                <c:pt idx="15">
                  <c:v>3.1371070000000049E-3</c:v>
                </c:pt>
                <c:pt idx="16">
                  <c:v>5.0542180000000001E-3</c:v>
                </c:pt>
                <c:pt idx="17">
                  <c:v>2.8664710000000002E-3</c:v>
                </c:pt>
                <c:pt idx="18">
                  <c:v>3.0331780000000023E-3</c:v>
                </c:pt>
                <c:pt idx="19">
                  <c:v>5.1155910000000001E-3</c:v>
                </c:pt>
                <c:pt idx="20">
                  <c:v>5.3009550000000004E-3</c:v>
                </c:pt>
                <c:pt idx="21">
                  <c:v>5.8623950000000003E-3</c:v>
                </c:pt>
                <c:pt idx="22">
                  <c:v>6.0051870000000004E-3</c:v>
                </c:pt>
                <c:pt idx="23">
                  <c:v>6.5435270000000047E-3</c:v>
                </c:pt>
                <c:pt idx="24">
                  <c:v>5.5986740000000014E-3</c:v>
                </c:pt>
                <c:pt idx="25">
                  <c:v>5.2036080000000089E-3</c:v>
                </c:pt>
                <c:pt idx="26">
                  <c:v>4.8372100000000024E-3</c:v>
                </c:pt>
                <c:pt idx="27">
                  <c:v>3.7407550000000023E-3</c:v>
                </c:pt>
                <c:pt idx="28">
                  <c:v>3.5565260000000021E-3</c:v>
                </c:pt>
                <c:pt idx="29">
                  <c:v>2.6005470000000034E-3</c:v>
                </c:pt>
                <c:pt idx="30">
                  <c:v>4.8471269999999997E-3</c:v>
                </c:pt>
                <c:pt idx="31">
                  <c:v>5.1918839999999999E-3</c:v>
                </c:pt>
                <c:pt idx="32">
                  <c:v>3.7308280000000011E-3</c:v>
                </c:pt>
                <c:pt idx="33">
                  <c:v>4.0048490000000004E-3</c:v>
                </c:pt>
                <c:pt idx="34">
                  <c:v>4.3971749999999954E-3</c:v>
                </c:pt>
                <c:pt idx="35">
                  <c:v>4.1731820000000001E-3</c:v>
                </c:pt>
                <c:pt idx="36">
                  <c:v>3.7223170000000049E-3</c:v>
                </c:pt>
                <c:pt idx="37">
                  <c:v>3.9326020000000003E-3</c:v>
                </c:pt>
                <c:pt idx="38">
                  <c:v>4.9107559999999996E-3</c:v>
                </c:pt>
                <c:pt idx="39">
                  <c:v>5.7194340000000024E-3</c:v>
                </c:pt>
                <c:pt idx="40">
                  <c:v>5.0291410000000043E-3</c:v>
                </c:pt>
                <c:pt idx="41">
                  <c:v>4.9766000000000098E-3</c:v>
                </c:pt>
                <c:pt idx="42">
                  <c:v>2.6128449999999978E-3</c:v>
                </c:pt>
                <c:pt idx="43">
                  <c:v>2.3357830000000001E-3</c:v>
                </c:pt>
                <c:pt idx="44">
                  <c:v>2.7071130000000049E-3</c:v>
                </c:pt>
                <c:pt idx="45">
                  <c:v>1.7280830000000011E-3</c:v>
                </c:pt>
                <c:pt idx="46">
                  <c:v>9.802920000000011E-4</c:v>
                </c:pt>
                <c:pt idx="47">
                  <c:v>8.1923500000000062E-4</c:v>
                </c:pt>
                <c:pt idx="48">
                  <c:v>8.4615800000000158E-4</c:v>
                </c:pt>
                <c:pt idx="49">
                  <c:v>0</c:v>
                </c:pt>
                <c:pt idx="50">
                  <c:v>2.8766000000000002E-4</c:v>
                </c:pt>
                <c:pt idx="51">
                  <c:v>1.653921E-3</c:v>
                </c:pt>
                <c:pt idx="52">
                  <c:v>1.8804470000000028E-3</c:v>
                </c:pt>
                <c:pt idx="53">
                  <c:v>1.4364070000000011E-3</c:v>
                </c:pt>
                <c:pt idx="54">
                  <c:v>1.9095870000000025E-3</c:v>
                </c:pt>
                <c:pt idx="55">
                  <c:v>1.5580950000000011E-3</c:v>
                </c:pt>
                <c:pt idx="56">
                  <c:v>1.3557840000000001E-3</c:v>
                </c:pt>
                <c:pt idx="57">
                  <c:v>1.1951430000000012E-3</c:v>
                </c:pt>
                <c:pt idx="58">
                  <c:v>1.6274360000000001E-3</c:v>
                </c:pt>
                <c:pt idx="59">
                  <c:v>1.6736040000000011E-3</c:v>
                </c:pt>
                <c:pt idx="60">
                  <c:v>1.5499439999999999E-3</c:v>
                </c:pt>
                <c:pt idx="61">
                  <c:v>1.6178399999999999E-3</c:v>
                </c:pt>
                <c:pt idx="62">
                  <c:v>1.3296060000000001E-3</c:v>
                </c:pt>
                <c:pt idx="63">
                  <c:v>2.0257000000000029E-6</c:v>
                </c:pt>
                <c:pt idx="64">
                  <c:v>4.0570800000000001E-5</c:v>
                </c:pt>
                <c:pt idx="65">
                  <c:v>2.2872360000000046E-3</c:v>
                </c:pt>
                <c:pt idx="66">
                  <c:v>4.7392680000000117E-3</c:v>
                </c:pt>
                <c:pt idx="67">
                  <c:v>3.5764439999999998E-3</c:v>
                </c:pt>
                <c:pt idx="68">
                  <c:v>1.9027380000000021E-3</c:v>
                </c:pt>
                <c:pt idx="69">
                  <c:v>2.2411560000000028E-3</c:v>
                </c:pt>
                <c:pt idx="70">
                  <c:v>1.7823610000000001E-3</c:v>
                </c:pt>
                <c:pt idx="71">
                  <c:v>9.2726900000000183E-4</c:v>
                </c:pt>
                <c:pt idx="72">
                  <c:v>1.6884770000000025E-3</c:v>
                </c:pt>
                <c:pt idx="73">
                  <c:v>1.6576010000000001E-3</c:v>
                </c:pt>
                <c:pt idx="74">
                  <c:v>1.4649209999999999E-3</c:v>
                </c:pt>
                <c:pt idx="75">
                  <c:v>4.0090100000000075E-6</c:v>
                </c:pt>
                <c:pt idx="76">
                  <c:v>0</c:v>
                </c:pt>
                <c:pt idx="77">
                  <c:v>0</c:v>
                </c:pt>
                <c:pt idx="78">
                  <c:v>0</c:v>
                </c:pt>
                <c:pt idx="79">
                  <c:v>0</c:v>
                </c:pt>
                <c:pt idx="80">
                  <c:v>0</c:v>
                </c:pt>
                <c:pt idx="81">
                  <c:v>5.8958900000000063E-5</c:v>
                </c:pt>
                <c:pt idx="82">
                  <c:v>6.4200200000000067E-4</c:v>
                </c:pt>
                <c:pt idx="83">
                  <c:v>2.7011000000000027E-3</c:v>
                </c:pt>
                <c:pt idx="84">
                  <c:v>3.5708509999999999E-3</c:v>
                </c:pt>
                <c:pt idx="85">
                  <c:v>1.7447280000000001E-3</c:v>
                </c:pt>
                <c:pt idx="86">
                  <c:v>2.311198E-3</c:v>
                </c:pt>
                <c:pt idx="87">
                  <c:v>1.7428020000000012E-3</c:v>
                </c:pt>
                <c:pt idx="88">
                  <c:v>1.707538E-3</c:v>
                </c:pt>
                <c:pt idx="89">
                  <c:v>1.7586210000000001E-3</c:v>
                </c:pt>
                <c:pt idx="90">
                  <c:v>1.8587400000000022E-3</c:v>
                </c:pt>
                <c:pt idx="91">
                  <c:v>9.3585200000000156E-5</c:v>
                </c:pt>
                <c:pt idx="92">
                  <c:v>0</c:v>
                </c:pt>
                <c:pt idx="93">
                  <c:v>0</c:v>
                </c:pt>
                <c:pt idx="94">
                  <c:v>0</c:v>
                </c:pt>
                <c:pt idx="95">
                  <c:v>0</c:v>
                </c:pt>
                <c:pt idx="96">
                  <c:v>0</c:v>
                </c:pt>
                <c:pt idx="97">
                  <c:v>0</c:v>
                </c:pt>
                <c:pt idx="98">
                  <c:v>0</c:v>
                </c:pt>
                <c:pt idx="99">
                  <c:v>2.6352800000000027E-5</c:v>
                </c:pt>
                <c:pt idx="100">
                  <c:v>5.9147600000000072E-4</c:v>
                </c:pt>
                <c:pt idx="101">
                  <c:v>0</c:v>
                </c:pt>
                <c:pt idx="102">
                  <c:v>0</c:v>
                </c:pt>
                <c:pt idx="103">
                  <c:v>0</c:v>
                </c:pt>
                <c:pt idx="104">
                  <c:v>0</c:v>
                </c:pt>
                <c:pt idx="105">
                  <c:v>0</c:v>
                </c:pt>
                <c:pt idx="106">
                  <c:v>0</c:v>
                </c:pt>
                <c:pt idx="107">
                  <c:v>0</c:v>
                </c:pt>
                <c:pt idx="108">
                  <c:v>0</c:v>
                </c:pt>
                <c:pt idx="109">
                  <c:v>0</c:v>
                </c:pt>
                <c:pt idx="110">
                  <c:v>0</c:v>
                </c:pt>
                <c:pt idx="111">
                  <c:v>8.98111000000001E-5</c:v>
                </c:pt>
                <c:pt idx="112">
                  <c:v>9.6782000000000042E-4</c:v>
                </c:pt>
                <c:pt idx="113">
                  <c:v>1.1380650000000021E-3</c:v>
                </c:pt>
                <c:pt idx="114">
                  <c:v>1.219672E-3</c:v>
                </c:pt>
                <c:pt idx="115">
                  <c:v>1.1778800000000012E-3</c:v>
                </c:pt>
                <c:pt idx="116">
                  <c:v>1.106466000000001E-3</c:v>
                </c:pt>
                <c:pt idx="117">
                  <c:v>1.7421130000000017E-3</c:v>
                </c:pt>
                <c:pt idx="118">
                  <c:v>8.4665200000000194E-5</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3.3317800000000035E-5</c:v>
                </c:pt>
                <c:pt idx="135">
                  <c:v>1.8603400000000024E-3</c:v>
                </c:pt>
                <c:pt idx="136">
                  <c:v>2.6349520000000012E-3</c:v>
                </c:pt>
                <c:pt idx="137">
                  <c:v>1.8505250000000011E-3</c:v>
                </c:pt>
                <c:pt idx="138">
                  <c:v>1.3579890000000011E-3</c:v>
                </c:pt>
                <c:pt idx="139">
                  <c:v>0</c:v>
                </c:pt>
                <c:pt idx="140">
                  <c:v>2.1320099999999999E-5</c:v>
                </c:pt>
                <c:pt idx="141">
                  <c:v>1.6030050000000011E-3</c:v>
                </c:pt>
                <c:pt idx="142">
                  <c:v>3.3871790000000023E-3</c:v>
                </c:pt>
                <c:pt idx="143">
                  <c:v>4.33939300000001E-3</c:v>
                </c:pt>
                <c:pt idx="144">
                  <c:v>4.644189E-3</c:v>
                </c:pt>
                <c:pt idx="145">
                  <c:v>4.6937719999999997E-3</c:v>
                </c:pt>
                <c:pt idx="146">
                  <c:v>2.4399500000000002E-3</c:v>
                </c:pt>
                <c:pt idx="147">
                  <c:v>1.1651930000000001E-3</c:v>
                </c:pt>
                <c:pt idx="148">
                  <c:v>2.4379359999999999E-3</c:v>
                </c:pt>
                <c:pt idx="149">
                  <c:v>5.4685610000000046E-3</c:v>
                </c:pt>
                <c:pt idx="150">
                  <c:v>7.5824070000000045E-3</c:v>
                </c:pt>
                <c:pt idx="151">
                  <c:v>8.7797710000000004E-3</c:v>
                </c:pt>
                <c:pt idx="152">
                  <c:v>8.8469440000000111E-3</c:v>
                </c:pt>
                <c:pt idx="153">
                  <c:v>8.8757250000000149E-3</c:v>
                </c:pt>
                <c:pt idx="154">
                  <c:v>9.7350510000000015E-3</c:v>
                </c:pt>
                <c:pt idx="155">
                  <c:v>9.9460620000000003E-3</c:v>
                </c:pt>
                <c:pt idx="156">
                  <c:v>1.0522146E-2</c:v>
                </c:pt>
                <c:pt idx="157">
                  <c:v>1.1236124000000011E-2</c:v>
                </c:pt>
                <c:pt idx="158">
                  <c:v>1.2700377000000011E-2</c:v>
                </c:pt>
                <c:pt idx="159">
                  <c:v>1.0899895999999999E-2</c:v>
                </c:pt>
                <c:pt idx="160">
                  <c:v>9.8691050000000152E-3</c:v>
                </c:pt>
                <c:pt idx="161">
                  <c:v>6.7705530000000081E-3</c:v>
                </c:pt>
                <c:pt idx="162">
                  <c:v>6.2493430000000131E-3</c:v>
                </c:pt>
                <c:pt idx="163">
                  <c:v>7.8731949999999995E-3</c:v>
                </c:pt>
                <c:pt idx="164">
                  <c:v>6.1563690000000088E-3</c:v>
                </c:pt>
                <c:pt idx="165">
                  <c:v>5.134876E-3</c:v>
                </c:pt>
                <c:pt idx="166">
                  <c:v>4.0490400000000046E-3</c:v>
                </c:pt>
                <c:pt idx="167">
                  <c:v>3.7161400000000023E-3</c:v>
                </c:pt>
                <c:pt idx="168">
                  <c:v>5.2777290000000088E-3</c:v>
                </c:pt>
                <c:pt idx="169">
                  <c:v>6.2398060000000057E-3</c:v>
                </c:pt>
                <c:pt idx="170">
                  <c:v>6.2104009999999999E-3</c:v>
                </c:pt>
                <c:pt idx="171">
                  <c:v>8.9154260000000197E-3</c:v>
                </c:pt>
                <c:pt idx="172">
                  <c:v>8.4819150000000013E-3</c:v>
                </c:pt>
                <c:pt idx="173">
                  <c:v>6.1066369999999998E-3</c:v>
                </c:pt>
                <c:pt idx="174">
                  <c:v>2.6853340000000049E-3</c:v>
                </c:pt>
                <c:pt idx="175">
                  <c:v>1.152969E-3</c:v>
                </c:pt>
                <c:pt idx="176">
                  <c:v>1.207109E-3</c:v>
                </c:pt>
                <c:pt idx="177">
                  <c:v>2.7005070000000043E-3</c:v>
                </c:pt>
                <c:pt idx="178">
                  <c:v>2.6854650000000002E-3</c:v>
                </c:pt>
                <c:pt idx="179">
                  <c:v>3.5262370000000024E-3</c:v>
                </c:pt>
                <c:pt idx="180">
                  <c:v>2.0860929999999998E-3</c:v>
                </c:pt>
                <c:pt idx="181">
                  <c:v>2.478718E-3</c:v>
                </c:pt>
                <c:pt idx="182">
                  <c:v>2.0883200000000029E-3</c:v>
                </c:pt>
                <c:pt idx="183">
                  <c:v>1.4947550000000021E-3</c:v>
                </c:pt>
                <c:pt idx="184">
                  <c:v>1.5968770000000024E-3</c:v>
                </c:pt>
                <c:pt idx="185">
                  <c:v>3.2243050000000037E-3</c:v>
                </c:pt>
                <c:pt idx="186">
                  <c:v>4.2612470000000088E-3</c:v>
                </c:pt>
                <c:pt idx="187">
                  <c:v>4.7648500000000002E-3</c:v>
                </c:pt>
                <c:pt idx="188">
                  <c:v>4.2108739999999999E-3</c:v>
                </c:pt>
                <c:pt idx="189">
                  <c:v>4.4631020000000044E-3</c:v>
                </c:pt>
                <c:pt idx="190">
                  <c:v>4.3436400000000045E-3</c:v>
                </c:pt>
                <c:pt idx="191">
                  <c:v>7.5731920000000098E-3</c:v>
                </c:pt>
                <c:pt idx="192">
                  <c:v>1.0162618E-2</c:v>
                </c:pt>
                <c:pt idx="193">
                  <c:v>7.8920959999999995E-3</c:v>
                </c:pt>
                <c:pt idx="194">
                  <c:v>4.7667460000000057E-3</c:v>
                </c:pt>
                <c:pt idx="195">
                  <c:v>3.5387439999999999E-3</c:v>
                </c:pt>
                <c:pt idx="196">
                  <c:v>3.5823880000000023E-3</c:v>
                </c:pt>
                <c:pt idx="197">
                  <c:v>3.9449890000000046E-3</c:v>
                </c:pt>
                <c:pt idx="198">
                  <c:v>7.0858200000000057E-3</c:v>
                </c:pt>
                <c:pt idx="199">
                  <c:v>1.0309183000000001E-2</c:v>
                </c:pt>
                <c:pt idx="200">
                  <c:v>1.0081366E-2</c:v>
                </c:pt>
                <c:pt idx="201">
                  <c:v>9.9716250000000048E-3</c:v>
                </c:pt>
                <c:pt idx="202">
                  <c:v>1.1402530000000015E-2</c:v>
                </c:pt>
                <c:pt idx="203">
                  <c:v>9.601399E-3</c:v>
                </c:pt>
                <c:pt idx="204">
                  <c:v>7.8366170000000093E-3</c:v>
                </c:pt>
                <c:pt idx="205">
                  <c:v>8.9762110000000048E-3</c:v>
                </c:pt>
                <c:pt idx="206">
                  <c:v>9.7055370000000175E-3</c:v>
                </c:pt>
                <c:pt idx="207">
                  <c:v>7.1249059999999951E-3</c:v>
                </c:pt>
                <c:pt idx="208">
                  <c:v>1.0168935E-2</c:v>
                </c:pt>
                <c:pt idx="209">
                  <c:v>1.116262000000001E-2</c:v>
                </c:pt>
                <c:pt idx="210">
                  <c:v>8.892780000000015E-3</c:v>
                </c:pt>
                <c:pt idx="211">
                  <c:v>7.9252240000000033E-3</c:v>
                </c:pt>
                <c:pt idx="212">
                  <c:v>9.8486290000000028E-3</c:v>
                </c:pt>
                <c:pt idx="213">
                  <c:v>1.1694452000000001E-2</c:v>
                </c:pt>
                <c:pt idx="214">
                  <c:v>1.3033691999999998E-2</c:v>
                </c:pt>
                <c:pt idx="215">
                  <c:v>1.1131551000000014E-2</c:v>
                </c:pt>
                <c:pt idx="216">
                  <c:v>1.1985790000000001E-2</c:v>
                </c:pt>
                <c:pt idx="217">
                  <c:v>1.0080541000000005E-2</c:v>
                </c:pt>
                <c:pt idx="218">
                  <c:v>1.0074301000000001E-2</c:v>
                </c:pt>
                <c:pt idx="219">
                  <c:v>1.2174089000000001E-2</c:v>
                </c:pt>
                <c:pt idx="220">
                  <c:v>1.1294731000000001E-2</c:v>
                </c:pt>
                <c:pt idx="221">
                  <c:v>7.3190330000000078E-3</c:v>
                </c:pt>
                <c:pt idx="222">
                  <c:v>5.8887860000000044E-3</c:v>
                </c:pt>
                <c:pt idx="223">
                  <c:v>3.452568E-3</c:v>
                </c:pt>
                <c:pt idx="224">
                  <c:v>1.8444070000000019E-3</c:v>
                </c:pt>
                <c:pt idx="225">
                  <c:v>2.0217890000000021E-3</c:v>
                </c:pt>
                <c:pt idx="226">
                  <c:v>4.7358090000000058E-3</c:v>
                </c:pt>
                <c:pt idx="227">
                  <c:v>3.7139660000000043E-3</c:v>
                </c:pt>
                <c:pt idx="228">
                  <c:v>4.0569279999999996E-3</c:v>
                </c:pt>
                <c:pt idx="229">
                  <c:v>4.2527809999999997E-3</c:v>
                </c:pt>
                <c:pt idx="230">
                  <c:v>5.3935249999999997E-3</c:v>
                </c:pt>
                <c:pt idx="231">
                  <c:v>4.0284250000000004E-3</c:v>
                </c:pt>
                <c:pt idx="232">
                  <c:v>3.1863820000000024E-3</c:v>
                </c:pt>
                <c:pt idx="233">
                  <c:v>3.5287710000000043E-3</c:v>
                </c:pt>
                <c:pt idx="234">
                  <c:v>2.7054490000000021E-3</c:v>
                </c:pt>
                <c:pt idx="235">
                  <c:v>2.5940830000000022E-3</c:v>
                </c:pt>
                <c:pt idx="236">
                  <c:v>2.6200350000000023E-3</c:v>
                </c:pt>
                <c:pt idx="237">
                  <c:v>2.0095460000000001E-3</c:v>
                </c:pt>
                <c:pt idx="238">
                  <c:v>1.8716620000000011E-3</c:v>
                </c:pt>
                <c:pt idx="239">
                  <c:v>1.8161360000000014E-3</c:v>
                </c:pt>
                <c:pt idx="240">
                  <c:v>1.8513860000000011E-3</c:v>
                </c:pt>
                <c:pt idx="241">
                  <c:v>2.2668479999999997E-3</c:v>
                </c:pt>
                <c:pt idx="242">
                  <c:v>7.2705500000000086E-4</c:v>
                </c:pt>
                <c:pt idx="243">
                  <c:v>2.2430090000000028E-3</c:v>
                </c:pt>
                <c:pt idx="244">
                  <c:v>2.8947140000000022E-3</c:v>
                </c:pt>
                <c:pt idx="245">
                  <c:v>2.7318490000000002E-3</c:v>
                </c:pt>
                <c:pt idx="246">
                  <c:v>2.2845140000000048E-3</c:v>
                </c:pt>
                <c:pt idx="247">
                  <c:v>4.3346500000000034E-4</c:v>
                </c:pt>
                <c:pt idx="248">
                  <c:v>4.371730000000005E-4</c:v>
                </c:pt>
                <c:pt idx="249">
                  <c:v>6.7559200000000068E-4</c:v>
                </c:pt>
                <c:pt idx="250">
                  <c:v>3.742380000000006E-5</c:v>
                </c:pt>
                <c:pt idx="251">
                  <c:v>0</c:v>
                </c:pt>
                <c:pt idx="252">
                  <c:v>0</c:v>
                </c:pt>
                <c:pt idx="253">
                  <c:v>0</c:v>
                </c:pt>
                <c:pt idx="254">
                  <c:v>0</c:v>
                </c:pt>
                <c:pt idx="255">
                  <c:v>0</c:v>
                </c:pt>
                <c:pt idx="256">
                  <c:v>0</c:v>
                </c:pt>
                <c:pt idx="257">
                  <c:v>0</c:v>
                </c:pt>
                <c:pt idx="258">
                  <c:v>0</c:v>
                </c:pt>
                <c:pt idx="259">
                  <c:v>0</c:v>
                </c:pt>
                <c:pt idx="260">
                  <c:v>0</c:v>
                </c:pt>
                <c:pt idx="261">
                  <c:v>4.3414700000000088E-6</c:v>
                </c:pt>
                <c:pt idx="262">
                  <c:v>6.1184700000000022E-4</c:v>
                </c:pt>
                <c:pt idx="263">
                  <c:v>7.2277600000000071E-4</c:v>
                </c:pt>
                <c:pt idx="264">
                  <c:v>7.5027900000000083E-4</c:v>
                </c:pt>
                <c:pt idx="265">
                  <c:v>0</c:v>
                </c:pt>
                <c:pt idx="266">
                  <c:v>0</c:v>
                </c:pt>
                <c:pt idx="267">
                  <c:v>4.5989700000000032E-5</c:v>
                </c:pt>
                <c:pt idx="268">
                  <c:v>2.7811500000000049E-4</c:v>
                </c:pt>
                <c:pt idx="269">
                  <c:v>1.8844110000000016E-3</c:v>
                </c:pt>
                <c:pt idx="270">
                  <c:v>2.3701260000000002E-3</c:v>
                </c:pt>
                <c:pt idx="271">
                  <c:v>2.1593960000000022E-3</c:v>
                </c:pt>
                <c:pt idx="272">
                  <c:v>9.8212900000000105E-5</c:v>
                </c:pt>
                <c:pt idx="273">
                  <c:v>0</c:v>
                </c:pt>
                <c:pt idx="274">
                  <c:v>0</c:v>
                </c:pt>
                <c:pt idx="275">
                  <c:v>0</c:v>
                </c:pt>
                <c:pt idx="276">
                  <c:v>0</c:v>
                </c:pt>
                <c:pt idx="277">
                  <c:v>0</c:v>
                </c:pt>
                <c:pt idx="278">
                  <c:v>0</c:v>
                </c:pt>
                <c:pt idx="279">
                  <c:v>0</c:v>
                </c:pt>
                <c:pt idx="280">
                  <c:v>0</c:v>
                </c:pt>
                <c:pt idx="281">
                  <c:v>5.1064400000000066E-5</c:v>
                </c:pt>
                <c:pt idx="282">
                  <c:v>9.9111800000000047E-4</c:v>
                </c:pt>
                <c:pt idx="283">
                  <c:v>1.2820200000000011E-3</c:v>
                </c:pt>
                <c:pt idx="284">
                  <c:v>1.3703870000000024E-3</c:v>
                </c:pt>
                <c:pt idx="285">
                  <c:v>6.3942900000000119E-7</c:v>
                </c:pt>
                <c:pt idx="286">
                  <c:v>0</c:v>
                </c:pt>
                <c:pt idx="287">
                  <c:v>0</c:v>
                </c:pt>
                <c:pt idx="288">
                  <c:v>0</c:v>
                </c:pt>
                <c:pt idx="289">
                  <c:v>1.1884500000000025E-5</c:v>
                </c:pt>
                <c:pt idx="290">
                  <c:v>4.4873200000000091E-5</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3.5655200000000058E-5</c:v>
                </c:pt>
                <c:pt idx="305">
                  <c:v>8.6169600000000023E-4</c:v>
                </c:pt>
                <c:pt idx="306">
                  <c:v>7.6060800000000083E-5</c:v>
                </c:pt>
                <c:pt idx="307">
                  <c:v>0</c:v>
                </c:pt>
                <c:pt idx="308">
                  <c:v>0</c:v>
                </c:pt>
                <c:pt idx="309">
                  <c:v>0</c:v>
                </c:pt>
                <c:pt idx="310">
                  <c:v>0</c:v>
                </c:pt>
                <c:pt idx="311">
                  <c:v>0</c:v>
                </c:pt>
                <c:pt idx="312">
                  <c:v>0</c:v>
                </c:pt>
                <c:pt idx="313">
                  <c:v>0</c:v>
                </c:pt>
                <c:pt idx="314">
                  <c:v>0</c:v>
                </c:pt>
                <c:pt idx="315">
                  <c:v>0</c:v>
                </c:pt>
                <c:pt idx="316">
                  <c:v>4.1865800000000002E-5</c:v>
                </c:pt>
                <c:pt idx="317">
                  <c:v>9.7579400000000129E-4</c:v>
                </c:pt>
                <c:pt idx="318">
                  <c:v>1.3549660000000011E-3</c:v>
                </c:pt>
                <c:pt idx="319">
                  <c:v>1.5377190000000001E-3</c:v>
                </c:pt>
                <c:pt idx="320">
                  <c:v>1.8206940000000001E-3</c:v>
                </c:pt>
                <c:pt idx="321">
                  <c:v>2.5934500000000002E-3</c:v>
                </c:pt>
                <c:pt idx="322">
                  <c:v>1.7097000000000002E-4</c:v>
                </c:pt>
                <c:pt idx="323">
                  <c:v>0</c:v>
                </c:pt>
                <c:pt idx="324">
                  <c:v>0</c:v>
                </c:pt>
                <c:pt idx="325">
                  <c:v>0</c:v>
                </c:pt>
                <c:pt idx="326">
                  <c:v>1.4080800000000029E-7</c:v>
                </c:pt>
                <c:pt idx="327">
                  <c:v>0</c:v>
                </c:pt>
                <c:pt idx="328">
                  <c:v>0</c:v>
                </c:pt>
                <c:pt idx="329">
                  <c:v>0</c:v>
                </c:pt>
                <c:pt idx="330">
                  <c:v>0</c:v>
                </c:pt>
                <c:pt idx="331">
                  <c:v>5.7321400000000091E-5</c:v>
                </c:pt>
                <c:pt idx="332">
                  <c:v>1.8676620000000011E-3</c:v>
                </c:pt>
                <c:pt idx="333">
                  <c:v>3.2805110000000055E-3</c:v>
                </c:pt>
                <c:pt idx="334">
                  <c:v>1.2795199999999999E-3</c:v>
                </c:pt>
                <c:pt idx="335">
                  <c:v>1.2545300000000011E-3</c:v>
                </c:pt>
                <c:pt idx="336">
                  <c:v>0</c:v>
                </c:pt>
                <c:pt idx="337">
                  <c:v>1.9258500000000029E-5</c:v>
                </c:pt>
                <c:pt idx="338">
                  <c:v>3.2071000000000066E-5</c:v>
                </c:pt>
                <c:pt idx="339">
                  <c:v>4.2759500000000034E-4</c:v>
                </c:pt>
                <c:pt idx="340">
                  <c:v>1.1570900000000011E-4</c:v>
                </c:pt>
                <c:pt idx="341">
                  <c:v>1.023162E-3</c:v>
                </c:pt>
                <c:pt idx="342">
                  <c:v>2.6709630000000023E-3</c:v>
                </c:pt>
                <c:pt idx="343">
                  <c:v>9.7925800000000173E-4</c:v>
                </c:pt>
                <c:pt idx="344">
                  <c:v>6.7612400000000104E-4</c:v>
                </c:pt>
                <c:pt idx="345">
                  <c:v>4.3543199999999997E-4</c:v>
                </c:pt>
                <c:pt idx="346">
                  <c:v>0</c:v>
                </c:pt>
                <c:pt idx="347">
                  <c:v>0</c:v>
                </c:pt>
                <c:pt idx="348">
                  <c:v>0</c:v>
                </c:pt>
                <c:pt idx="349">
                  <c:v>0</c:v>
                </c:pt>
                <c:pt idx="350">
                  <c:v>0</c:v>
                </c:pt>
                <c:pt idx="351">
                  <c:v>0</c:v>
                </c:pt>
                <c:pt idx="352">
                  <c:v>0</c:v>
                </c:pt>
                <c:pt idx="353">
                  <c:v>0</c:v>
                </c:pt>
                <c:pt idx="354">
                  <c:v>1.8776700000000032E-6</c:v>
                </c:pt>
                <c:pt idx="355">
                  <c:v>9.3269900000000152E-6</c:v>
                </c:pt>
                <c:pt idx="356">
                  <c:v>3.8053600000000027E-4</c:v>
                </c:pt>
                <c:pt idx="357">
                  <c:v>5.8457100000000031E-4</c:v>
                </c:pt>
                <c:pt idx="358">
                  <c:v>5.765080000000001E-4</c:v>
                </c:pt>
                <c:pt idx="359">
                  <c:v>5.542690000000009E-4</c:v>
                </c:pt>
                <c:pt idx="360">
                  <c:v>8.2300400000000023E-4</c:v>
                </c:pt>
                <c:pt idx="361">
                  <c:v>6.2190000000000064E-4</c:v>
                </c:pt>
                <c:pt idx="362">
                  <c:v>6.1175800000000001E-4</c:v>
                </c:pt>
                <c:pt idx="363">
                  <c:v>1.5934600000000019E-5</c:v>
                </c:pt>
                <c:pt idx="364">
                  <c:v>0</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Profiles'!$H$6:$H$371</c:f>
              <c:numCache>
                <c:formatCode>General</c:formatCode>
                <c:ptCount val="366"/>
                <c:pt idx="0">
                  <c:v>0</c:v>
                </c:pt>
                <c:pt idx="1">
                  <c:v>0</c:v>
                </c:pt>
                <c:pt idx="2">
                  <c:v>4.6746188772966127E-5</c:v>
                </c:pt>
                <c:pt idx="3">
                  <c:v>6.7523450321075923E-4</c:v>
                </c:pt>
                <c:pt idx="4">
                  <c:v>7.1962598278089963E-4</c:v>
                </c:pt>
                <c:pt idx="5">
                  <c:v>7.7057107911209302E-4</c:v>
                </c:pt>
                <c:pt idx="6">
                  <c:v>9.6947599752028536E-4</c:v>
                </c:pt>
                <c:pt idx="7">
                  <c:v>9.2612673732723734E-4</c:v>
                </c:pt>
                <c:pt idx="8">
                  <c:v>8.6831005900130499E-4</c:v>
                </c:pt>
                <c:pt idx="9">
                  <c:v>8.5421360030772317E-4</c:v>
                </c:pt>
                <c:pt idx="10">
                  <c:v>9.4833130947991062E-4</c:v>
                </c:pt>
                <c:pt idx="11">
                  <c:v>9.6198614979336821E-4</c:v>
                </c:pt>
                <c:pt idx="12">
                  <c:v>9.4084146175299715E-4</c:v>
                </c:pt>
                <c:pt idx="13">
                  <c:v>8.9542542754096708E-4</c:v>
                </c:pt>
                <c:pt idx="14">
                  <c:v>8.8751162616913077E-4</c:v>
                </c:pt>
                <c:pt idx="15">
                  <c:v>8.0664246840068347E-4</c:v>
                </c:pt>
                <c:pt idx="16">
                  <c:v>1.4051943560865763E-3</c:v>
                </c:pt>
                <c:pt idx="17">
                  <c:v>5.2365208556159554E-3</c:v>
                </c:pt>
                <c:pt idx="18">
                  <c:v>8.422426508776816E-3</c:v>
                </c:pt>
                <c:pt idx="19">
                  <c:v>1.3575666970268813E-2</c:v>
                </c:pt>
                <c:pt idx="20">
                  <c:v>9.596217249861809E-3</c:v>
                </c:pt>
                <c:pt idx="21">
                  <c:v>7.2058959408633208E-3</c:v>
                </c:pt>
                <c:pt idx="22">
                  <c:v>8.1490603152957666E-3</c:v>
                </c:pt>
                <c:pt idx="23">
                  <c:v>8.0127062242484684E-3</c:v>
                </c:pt>
                <c:pt idx="24">
                  <c:v>7.7893292882766831E-3</c:v>
                </c:pt>
                <c:pt idx="25">
                  <c:v>8.5276155907387224E-3</c:v>
                </c:pt>
                <c:pt idx="26">
                  <c:v>1.0439487546710041E-2</c:v>
                </c:pt>
                <c:pt idx="27">
                  <c:v>1.1759590873314171E-2</c:v>
                </c:pt>
                <c:pt idx="28">
                  <c:v>6.2587923304801632E-3</c:v>
                </c:pt>
                <c:pt idx="29">
                  <c:v>3.0353667797439168E-3</c:v>
                </c:pt>
                <c:pt idx="30">
                  <c:v>3.0208110379350032E-3</c:v>
                </c:pt>
                <c:pt idx="31">
                  <c:v>7.5850606496708434E-3</c:v>
                </c:pt>
                <c:pt idx="32">
                  <c:v>3.120210502933487E-4</c:v>
                </c:pt>
                <c:pt idx="33">
                  <c:v>0</c:v>
                </c:pt>
                <c:pt idx="34">
                  <c:v>0</c:v>
                </c:pt>
                <c:pt idx="35">
                  <c:v>6.3258741624211098E-4</c:v>
                </c:pt>
                <c:pt idx="36">
                  <c:v>6.8568496055803176E-3</c:v>
                </c:pt>
                <c:pt idx="37">
                  <c:v>6.7586027645539669E-3</c:v>
                </c:pt>
                <c:pt idx="38">
                  <c:v>1.0081229052017634E-2</c:v>
                </c:pt>
                <c:pt idx="39">
                  <c:v>1.4976144842055667E-2</c:v>
                </c:pt>
                <c:pt idx="40">
                  <c:v>1.4137493873463533E-2</c:v>
                </c:pt>
                <c:pt idx="41">
                  <c:v>1.7103719466436323E-2</c:v>
                </c:pt>
                <c:pt idx="42">
                  <c:v>6.4174961978035409E-3</c:v>
                </c:pt>
                <c:pt idx="43">
                  <c:v>4.2431798008337358E-3</c:v>
                </c:pt>
                <c:pt idx="44">
                  <c:v>4.2514601454610801E-3</c:v>
                </c:pt>
                <c:pt idx="45">
                  <c:v>4.0095592615639313E-3</c:v>
                </c:pt>
                <c:pt idx="46">
                  <c:v>3.0087730508348595E-3</c:v>
                </c:pt>
                <c:pt idx="47">
                  <c:v>4.4395931083412677E-3</c:v>
                </c:pt>
                <c:pt idx="48">
                  <c:v>3.2285306592104894E-3</c:v>
                </c:pt>
                <c:pt idx="49">
                  <c:v>3.2617050319254598E-3</c:v>
                </c:pt>
                <c:pt idx="50">
                  <c:v>3.1060433852990801E-3</c:v>
                </c:pt>
                <c:pt idx="51">
                  <c:v>3.2338477445071892E-3</c:v>
                </c:pt>
                <c:pt idx="52">
                  <c:v>3.1794050306054042E-3</c:v>
                </c:pt>
                <c:pt idx="53">
                  <c:v>3.1087460897854459E-3</c:v>
                </c:pt>
                <c:pt idx="54">
                  <c:v>2.9850046196744852E-3</c:v>
                </c:pt>
                <c:pt idx="55">
                  <c:v>4.1463196415209699E-3</c:v>
                </c:pt>
                <c:pt idx="56">
                  <c:v>3.4784866623611015E-3</c:v>
                </c:pt>
                <c:pt idx="57">
                  <c:v>3.9918591968885284E-3</c:v>
                </c:pt>
                <c:pt idx="58">
                  <c:v>4.6630838052077548E-3</c:v>
                </c:pt>
                <c:pt idx="59">
                  <c:v>1.2483580045690721E-3</c:v>
                </c:pt>
                <c:pt idx="60">
                  <c:v>1.5593350690118063E-3</c:v>
                </c:pt>
                <c:pt idx="61">
                  <c:v>9.078967305956873E-4</c:v>
                </c:pt>
                <c:pt idx="62">
                  <c:v>9.0079550704328108E-4</c:v>
                </c:pt>
                <c:pt idx="63">
                  <c:v>9.2469589377563348E-4</c:v>
                </c:pt>
                <c:pt idx="64">
                  <c:v>8.8472059800674002E-4</c:v>
                </c:pt>
                <c:pt idx="65">
                  <c:v>8.9171583314791628E-4</c:v>
                </c:pt>
                <c:pt idx="66">
                  <c:v>8.2367127313829388E-4</c:v>
                </c:pt>
                <c:pt idx="67">
                  <c:v>5.6527152655969316E-5</c:v>
                </c:pt>
                <c:pt idx="68">
                  <c:v>0</c:v>
                </c:pt>
                <c:pt idx="69">
                  <c:v>0</c:v>
                </c:pt>
                <c:pt idx="70">
                  <c:v>0</c:v>
                </c:pt>
                <c:pt idx="71">
                  <c:v>0</c:v>
                </c:pt>
                <c:pt idx="72">
                  <c:v>0</c:v>
                </c:pt>
                <c:pt idx="73">
                  <c:v>0</c:v>
                </c:pt>
                <c:pt idx="74">
                  <c:v>3.7572715133662608E-4</c:v>
                </c:pt>
                <c:pt idx="75">
                  <c:v>7.8484418515772469E-4</c:v>
                </c:pt>
                <c:pt idx="76">
                  <c:v>7.8917204528294784E-4</c:v>
                </c:pt>
                <c:pt idx="77">
                  <c:v>4.1273618476989695E-4</c:v>
                </c:pt>
                <c:pt idx="78">
                  <c:v>0</c:v>
                </c:pt>
                <c:pt idx="79">
                  <c:v>0</c:v>
                </c:pt>
                <c:pt idx="80">
                  <c:v>1.8806866324404289E-4</c:v>
                </c:pt>
                <c:pt idx="81">
                  <c:v>2.3753769430150608E-3</c:v>
                </c:pt>
                <c:pt idx="82">
                  <c:v>2.9606272850916031E-3</c:v>
                </c:pt>
                <c:pt idx="83">
                  <c:v>2.9261280572362566E-3</c:v>
                </c:pt>
                <c:pt idx="84">
                  <c:v>8.9822352159743703E-5</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3.5817370396342693E-4</c:v>
                </c:pt>
                <c:pt idx="107">
                  <c:v>5.2281398219979471E-4</c:v>
                </c:pt>
                <c:pt idx="108">
                  <c:v>3.6300712881021677E-4</c:v>
                </c:pt>
                <c:pt idx="109">
                  <c:v>0</c:v>
                </c:pt>
                <c:pt idx="110">
                  <c:v>3.2338318462455073E-4</c:v>
                </c:pt>
                <c:pt idx="111">
                  <c:v>0</c:v>
                </c:pt>
                <c:pt idx="112">
                  <c:v>7.9564087131501598E-5</c:v>
                </c:pt>
                <c:pt idx="113">
                  <c:v>8.2561439401084263E-4</c:v>
                </c:pt>
                <c:pt idx="114">
                  <c:v>8.1981594467980421E-4</c:v>
                </c:pt>
                <c:pt idx="115">
                  <c:v>8.0496431855620824E-4</c:v>
                </c:pt>
                <c:pt idx="116">
                  <c:v>7.5306532652394745E-4</c:v>
                </c:pt>
                <c:pt idx="117">
                  <c:v>7.5681025038740527E-4</c:v>
                </c:pt>
                <c:pt idx="118">
                  <c:v>7.1360230807599899E-4</c:v>
                </c:pt>
                <c:pt idx="119">
                  <c:v>7.2326491823312934E-4</c:v>
                </c:pt>
                <c:pt idx="120">
                  <c:v>6.9561960763731825E-4</c:v>
                </c:pt>
                <c:pt idx="121">
                  <c:v>6.879884420287625E-4</c:v>
                </c:pt>
                <c:pt idx="122">
                  <c:v>7.3222093898205856E-4</c:v>
                </c:pt>
                <c:pt idx="123">
                  <c:v>7.4481589518321696E-4</c:v>
                </c:pt>
                <c:pt idx="124">
                  <c:v>7.2690385368535612E-4</c:v>
                </c:pt>
                <c:pt idx="125">
                  <c:v>7.2517270963526803E-4</c:v>
                </c:pt>
                <c:pt idx="126">
                  <c:v>7.2119814421414425E-4</c:v>
                </c:pt>
                <c:pt idx="127">
                  <c:v>6.9775704059712258E-4</c:v>
                </c:pt>
                <c:pt idx="128">
                  <c:v>6.9731542221699715E-4</c:v>
                </c:pt>
                <c:pt idx="129">
                  <c:v>7.4787189437367982E-4</c:v>
                </c:pt>
                <c:pt idx="130">
                  <c:v>7.8574508665317868E-4</c:v>
                </c:pt>
                <c:pt idx="131">
                  <c:v>7.9931160329061183E-4</c:v>
                </c:pt>
                <c:pt idx="132">
                  <c:v>8.3225633444791941E-4</c:v>
                </c:pt>
                <c:pt idx="133">
                  <c:v>8.2047395606619112E-4</c:v>
                </c:pt>
                <c:pt idx="134">
                  <c:v>7.7224922895656716E-4</c:v>
                </c:pt>
                <c:pt idx="135">
                  <c:v>7.9634392777617352E-4</c:v>
                </c:pt>
                <c:pt idx="136">
                  <c:v>8.4414470124087831E-4</c:v>
                </c:pt>
                <c:pt idx="137">
                  <c:v>8.5504384286235737E-4</c:v>
                </c:pt>
                <c:pt idx="138">
                  <c:v>8.5931870878196528E-4</c:v>
                </c:pt>
                <c:pt idx="139">
                  <c:v>8.4144199675451482E-4</c:v>
                </c:pt>
                <c:pt idx="140">
                  <c:v>3.5619878656750947E-5</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2.697459826481175E-4</c:v>
                </c:pt>
                <c:pt idx="158">
                  <c:v>4.5825661756698929E-4</c:v>
                </c:pt>
                <c:pt idx="159">
                  <c:v>0</c:v>
                </c:pt>
                <c:pt idx="160">
                  <c:v>0</c:v>
                </c:pt>
                <c:pt idx="161">
                  <c:v>7.2884255837410439E-4</c:v>
                </c:pt>
                <c:pt idx="162">
                  <c:v>5.2792827633634468E-3</c:v>
                </c:pt>
                <c:pt idx="163">
                  <c:v>8.3050222624206395E-3</c:v>
                </c:pt>
                <c:pt idx="164">
                  <c:v>8.8100217124608936E-3</c:v>
                </c:pt>
                <c:pt idx="165">
                  <c:v>4.2186081541635955E-3</c:v>
                </c:pt>
                <c:pt idx="166">
                  <c:v>8.2109045532484555E-3</c:v>
                </c:pt>
                <c:pt idx="167">
                  <c:v>1.203111551815008E-2</c:v>
                </c:pt>
                <c:pt idx="168">
                  <c:v>1.2532564356414141E-2</c:v>
                </c:pt>
                <c:pt idx="169">
                  <c:v>1.1584056399582205E-2</c:v>
                </c:pt>
                <c:pt idx="170">
                  <c:v>1.1874041575944058E-2</c:v>
                </c:pt>
                <c:pt idx="171">
                  <c:v>1.4299573471684594E-2</c:v>
                </c:pt>
                <c:pt idx="172">
                  <c:v>1.1773192719422027E-2</c:v>
                </c:pt>
                <c:pt idx="173">
                  <c:v>1.1400131176627833E-2</c:v>
                </c:pt>
                <c:pt idx="174">
                  <c:v>1.1962377617283687E-2</c:v>
                </c:pt>
                <c:pt idx="175">
                  <c:v>9.0752665439314296E-3</c:v>
                </c:pt>
                <c:pt idx="176">
                  <c:v>7.4089167425742813E-3</c:v>
                </c:pt>
                <c:pt idx="177">
                  <c:v>0</c:v>
                </c:pt>
                <c:pt idx="178">
                  <c:v>0</c:v>
                </c:pt>
                <c:pt idx="179">
                  <c:v>0</c:v>
                </c:pt>
                <c:pt idx="180">
                  <c:v>0</c:v>
                </c:pt>
                <c:pt idx="181">
                  <c:v>0</c:v>
                </c:pt>
                <c:pt idx="182">
                  <c:v>2.6722769799729406E-4</c:v>
                </c:pt>
                <c:pt idx="183">
                  <c:v>4.5873550853839699E-4</c:v>
                </c:pt>
                <c:pt idx="184">
                  <c:v>3.5655473098188941E-3</c:v>
                </c:pt>
                <c:pt idx="185">
                  <c:v>7.9586212212345801E-3</c:v>
                </c:pt>
                <c:pt idx="186">
                  <c:v>1.2092553467193031E-2</c:v>
                </c:pt>
                <c:pt idx="187">
                  <c:v>1.2543792062110431E-2</c:v>
                </c:pt>
                <c:pt idx="188">
                  <c:v>1.5646318575277551E-2</c:v>
                </c:pt>
                <c:pt idx="189">
                  <c:v>1.5133729825051165E-2</c:v>
                </c:pt>
                <c:pt idx="190">
                  <c:v>1.3461455448153629E-2</c:v>
                </c:pt>
                <c:pt idx="191">
                  <c:v>1.1867136430952446E-2</c:v>
                </c:pt>
                <c:pt idx="192">
                  <c:v>9.7021482507023381E-3</c:v>
                </c:pt>
                <c:pt idx="193">
                  <c:v>3.8873378419173707E-3</c:v>
                </c:pt>
                <c:pt idx="194">
                  <c:v>5.5859602312572738E-3</c:v>
                </c:pt>
                <c:pt idx="195">
                  <c:v>1.2291026659472813E-2</c:v>
                </c:pt>
                <c:pt idx="196">
                  <c:v>1.3431593389936923E-2</c:v>
                </c:pt>
                <c:pt idx="197">
                  <c:v>1.2612143988512622E-2</c:v>
                </c:pt>
                <c:pt idx="198">
                  <c:v>1.2663636691635182E-2</c:v>
                </c:pt>
                <c:pt idx="199">
                  <c:v>1.3201510213891935E-2</c:v>
                </c:pt>
                <c:pt idx="200">
                  <c:v>1.2227830009392851E-2</c:v>
                </c:pt>
                <c:pt idx="201">
                  <c:v>1.4813028677172787E-2</c:v>
                </c:pt>
                <c:pt idx="202">
                  <c:v>1.380121914173376E-2</c:v>
                </c:pt>
                <c:pt idx="203">
                  <c:v>1.4364234528313051E-2</c:v>
                </c:pt>
                <c:pt idx="204">
                  <c:v>1.3497712493809199E-2</c:v>
                </c:pt>
                <c:pt idx="205">
                  <c:v>1.3811862144694749E-2</c:v>
                </c:pt>
                <c:pt idx="206">
                  <c:v>1.5003112710056381E-2</c:v>
                </c:pt>
                <c:pt idx="207">
                  <c:v>1.4072103439918481E-2</c:v>
                </c:pt>
                <c:pt idx="208">
                  <c:v>8.1979686676578144E-3</c:v>
                </c:pt>
                <c:pt idx="209">
                  <c:v>7.9187501474033938E-3</c:v>
                </c:pt>
                <c:pt idx="210">
                  <c:v>5.2940681467300134E-3</c:v>
                </c:pt>
                <c:pt idx="211">
                  <c:v>7.8030434821004316E-4</c:v>
                </c:pt>
                <c:pt idx="212">
                  <c:v>7.7194892845808217E-4</c:v>
                </c:pt>
                <c:pt idx="213">
                  <c:v>8.0943349656307096E-4</c:v>
                </c:pt>
                <c:pt idx="214">
                  <c:v>8.1944940142430198E-4</c:v>
                </c:pt>
                <c:pt idx="215">
                  <c:v>8.1900778304417547E-4</c:v>
                </c:pt>
                <c:pt idx="216">
                  <c:v>1.5320356339313093E-3</c:v>
                </c:pt>
                <c:pt idx="217">
                  <c:v>2.7442872730360857E-3</c:v>
                </c:pt>
                <c:pt idx="218">
                  <c:v>2.7514944849997172E-3</c:v>
                </c:pt>
                <c:pt idx="219">
                  <c:v>2.7700601217001616E-3</c:v>
                </c:pt>
                <c:pt idx="220">
                  <c:v>2.9172426954281396E-3</c:v>
                </c:pt>
                <c:pt idx="221">
                  <c:v>3.498677454700404E-3</c:v>
                </c:pt>
                <c:pt idx="222">
                  <c:v>3.2240968106740358E-3</c:v>
                </c:pt>
                <c:pt idx="223">
                  <c:v>3.0209611881842459E-3</c:v>
                </c:pt>
                <c:pt idx="224">
                  <c:v>3.9685922675606342E-3</c:v>
                </c:pt>
                <c:pt idx="225">
                  <c:v>3.5060259845456792E-3</c:v>
                </c:pt>
                <c:pt idx="226">
                  <c:v>1.421110282506274E-3</c:v>
                </c:pt>
                <c:pt idx="227">
                  <c:v>8.0243826142189579E-4</c:v>
                </c:pt>
                <c:pt idx="228">
                  <c:v>8.1538651232715192E-4</c:v>
                </c:pt>
                <c:pt idx="229">
                  <c:v>8.0789666460023726E-4</c:v>
                </c:pt>
                <c:pt idx="230">
                  <c:v>7.849148440985448E-4</c:v>
                </c:pt>
                <c:pt idx="231">
                  <c:v>1.58993745628093E-3</c:v>
                </c:pt>
                <c:pt idx="232">
                  <c:v>2.6002843516450035E-3</c:v>
                </c:pt>
                <c:pt idx="233">
                  <c:v>2.6598851682266395E-3</c:v>
                </c:pt>
                <c:pt idx="234">
                  <c:v>2.9634359779891956E-3</c:v>
                </c:pt>
                <c:pt idx="235">
                  <c:v>3.392088442473489E-3</c:v>
                </c:pt>
                <c:pt idx="236">
                  <c:v>4.4091532366360179E-3</c:v>
                </c:pt>
                <c:pt idx="237">
                  <c:v>3.3743369734186442E-3</c:v>
                </c:pt>
                <c:pt idx="238">
                  <c:v>4.662874124800871E-3</c:v>
                </c:pt>
                <c:pt idx="239">
                  <c:v>2.639393368799444E-3</c:v>
                </c:pt>
                <c:pt idx="240">
                  <c:v>2.4898444271433989E-3</c:v>
                </c:pt>
                <c:pt idx="241">
                  <c:v>2.4324163729919786E-3</c:v>
                </c:pt>
                <c:pt idx="242">
                  <c:v>2.5534198091461601E-3</c:v>
                </c:pt>
                <c:pt idx="243">
                  <c:v>2.4420966478843134E-3</c:v>
                </c:pt>
                <c:pt idx="244">
                  <c:v>3.0129149012983699E-3</c:v>
                </c:pt>
                <c:pt idx="245">
                  <c:v>5.2137465957529316E-4</c:v>
                </c:pt>
                <c:pt idx="246">
                  <c:v>0</c:v>
                </c:pt>
                <c:pt idx="247">
                  <c:v>0</c:v>
                </c:pt>
                <c:pt idx="248">
                  <c:v>0</c:v>
                </c:pt>
                <c:pt idx="249">
                  <c:v>0</c:v>
                </c:pt>
                <c:pt idx="250">
                  <c:v>1.4037811772701782E-5</c:v>
                </c:pt>
                <c:pt idx="251">
                  <c:v>1.6676907314065689E-3</c:v>
                </c:pt>
                <c:pt idx="252">
                  <c:v>0</c:v>
                </c:pt>
                <c:pt idx="253">
                  <c:v>0</c:v>
                </c:pt>
                <c:pt idx="254">
                  <c:v>0</c:v>
                </c:pt>
                <c:pt idx="255">
                  <c:v>0</c:v>
                </c:pt>
                <c:pt idx="256">
                  <c:v>0</c:v>
                </c:pt>
                <c:pt idx="257">
                  <c:v>0</c:v>
                </c:pt>
                <c:pt idx="258">
                  <c:v>1.1479339849287018E-3</c:v>
                </c:pt>
                <c:pt idx="259">
                  <c:v>1.0745476089930889E-2</c:v>
                </c:pt>
                <c:pt idx="260">
                  <c:v>7.7263608665755525E-3</c:v>
                </c:pt>
                <c:pt idx="261">
                  <c:v>7.1574327398284251E-3</c:v>
                </c:pt>
                <c:pt idx="262">
                  <c:v>1.0467539146215579E-2</c:v>
                </c:pt>
                <c:pt idx="263">
                  <c:v>1.0412139003665678E-2</c:v>
                </c:pt>
                <c:pt idx="264">
                  <c:v>4.1856113120374294E-3</c:v>
                </c:pt>
                <c:pt idx="265">
                  <c:v>4.4281604917165915E-3</c:v>
                </c:pt>
                <c:pt idx="266">
                  <c:v>4.3332302047249778E-3</c:v>
                </c:pt>
                <c:pt idx="267">
                  <c:v>2.4546386098798531E-3</c:v>
                </c:pt>
                <c:pt idx="268">
                  <c:v>2.7469899775224493E-3</c:v>
                </c:pt>
                <c:pt idx="269">
                  <c:v>3.8635248956242789E-3</c:v>
                </c:pt>
                <c:pt idx="270">
                  <c:v>4.2900929213543883E-3</c:v>
                </c:pt>
                <c:pt idx="271">
                  <c:v>3.9516189300915607E-3</c:v>
                </c:pt>
                <c:pt idx="272">
                  <c:v>2.4718970561751286E-3</c:v>
                </c:pt>
                <c:pt idx="273">
                  <c:v>2.3773907228284343E-3</c:v>
                </c:pt>
                <c:pt idx="274">
                  <c:v>2.3756595787783408E-3</c:v>
                </c:pt>
                <c:pt idx="275">
                  <c:v>2.3948788106813701E-3</c:v>
                </c:pt>
                <c:pt idx="276">
                  <c:v>3.7761275583134786E-3</c:v>
                </c:pt>
                <c:pt idx="277">
                  <c:v>5.2270481413622828E-3</c:v>
                </c:pt>
                <c:pt idx="278">
                  <c:v>3.7543921615278467E-3</c:v>
                </c:pt>
                <c:pt idx="279">
                  <c:v>3.3066794477573632E-3</c:v>
                </c:pt>
                <c:pt idx="280">
                  <c:v>3.2591436453207352E-3</c:v>
                </c:pt>
                <c:pt idx="281">
                  <c:v>2.8687839105770571E-3</c:v>
                </c:pt>
                <c:pt idx="282">
                  <c:v>7.205798784819706E-4</c:v>
                </c:pt>
                <c:pt idx="283">
                  <c:v>8.3254214986353632E-4</c:v>
                </c:pt>
                <c:pt idx="284">
                  <c:v>8.2529642877715223E-4</c:v>
                </c:pt>
                <c:pt idx="285">
                  <c:v>8.2324731949337321E-4</c:v>
                </c:pt>
                <c:pt idx="286">
                  <c:v>8.0074244684221548E-4</c:v>
                </c:pt>
                <c:pt idx="287">
                  <c:v>7.8235345749382002E-4</c:v>
                </c:pt>
                <c:pt idx="288">
                  <c:v>7.6368183238214649E-4</c:v>
                </c:pt>
                <c:pt idx="289">
                  <c:v>7.5430185798829573E-4</c:v>
                </c:pt>
                <c:pt idx="290">
                  <c:v>8.0385144023829478E-4</c:v>
                </c:pt>
                <c:pt idx="291">
                  <c:v>8.355596399312543E-4</c:v>
                </c:pt>
                <c:pt idx="292">
                  <c:v>7.9360589381940051E-4</c:v>
                </c:pt>
                <c:pt idx="293">
                  <c:v>7.8823581431708347E-4</c:v>
                </c:pt>
                <c:pt idx="294">
                  <c:v>7.4175989599275323E-4</c:v>
                </c:pt>
                <c:pt idx="295">
                  <c:v>7.3525927343731732E-4</c:v>
                </c:pt>
                <c:pt idx="296">
                  <c:v>7.6196835306726273E-4</c:v>
                </c:pt>
                <c:pt idx="297">
                  <c:v>8.2895302896458713E-4</c:v>
                </c:pt>
                <c:pt idx="298">
                  <c:v>8.4262553401324785E-4</c:v>
                </c:pt>
                <c:pt idx="299">
                  <c:v>8.3648527205599447E-4</c:v>
                </c:pt>
                <c:pt idx="300">
                  <c:v>7.8198249805451665E-4</c:v>
                </c:pt>
                <c:pt idx="301">
                  <c:v>7.8753699739237434E-4</c:v>
                </c:pt>
                <c:pt idx="302">
                  <c:v>7.7373306671378529E-4</c:v>
                </c:pt>
                <c:pt idx="303">
                  <c:v>7.8512682092100514E-4</c:v>
                </c:pt>
                <c:pt idx="304">
                  <c:v>8.3709647189408724E-4</c:v>
                </c:pt>
                <c:pt idx="305">
                  <c:v>8.228410305836587E-4</c:v>
                </c:pt>
                <c:pt idx="306">
                  <c:v>8.2162216385451463E-4</c:v>
                </c:pt>
                <c:pt idx="307">
                  <c:v>5.537039513580581E-4</c:v>
                </c:pt>
                <c:pt idx="308">
                  <c:v>0</c:v>
                </c:pt>
                <c:pt idx="309">
                  <c:v>0</c:v>
                </c:pt>
                <c:pt idx="310">
                  <c:v>0</c:v>
                </c:pt>
                <c:pt idx="311">
                  <c:v>0</c:v>
                </c:pt>
                <c:pt idx="312">
                  <c:v>0</c:v>
                </c:pt>
                <c:pt idx="313">
                  <c:v>0</c:v>
                </c:pt>
                <c:pt idx="314">
                  <c:v>0</c:v>
                </c:pt>
                <c:pt idx="315">
                  <c:v>0</c:v>
                </c:pt>
                <c:pt idx="316">
                  <c:v>0</c:v>
                </c:pt>
                <c:pt idx="317">
                  <c:v>0</c:v>
                </c:pt>
                <c:pt idx="318">
                  <c:v>3.3313924123091436E-5</c:v>
                </c:pt>
                <c:pt idx="319">
                  <c:v>4.1798914707780524E-4</c:v>
                </c:pt>
                <c:pt idx="320">
                  <c:v>8.2296468373009579E-4</c:v>
                </c:pt>
                <c:pt idx="321">
                  <c:v>5.0476680547761746E-4</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1.6716845513890644E-4</c:v>
                </c:pt>
                <c:pt idx="346">
                  <c:v>6.4767751629097475E-4</c:v>
                </c:pt>
                <c:pt idx="347">
                  <c:v>6.0468155080202718E-4</c:v>
                </c:pt>
                <c:pt idx="348">
                  <c:v>6.6488950433266059E-4</c:v>
                </c:pt>
                <c:pt idx="349">
                  <c:v>2.1234643937931407E-3</c:v>
                </c:pt>
                <c:pt idx="350">
                  <c:v>3.0541973874724398E-3</c:v>
                </c:pt>
                <c:pt idx="351">
                  <c:v>8.4574335977693181E-4</c:v>
                </c:pt>
                <c:pt idx="352">
                  <c:v>8.0047747581414065E-4</c:v>
                </c:pt>
                <c:pt idx="353">
                  <c:v>8.9653830585888097E-4</c:v>
                </c:pt>
                <c:pt idx="354">
                  <c:v>8.8707000778900534E-4</c:v>
                </c:pt>
                <c:pt idx="355">
                  <c:v>5.0417786320588304E-4</c:v>
                </c:pt>
                <c:pt idx="356">
                  <c:v>3.4879160980135258E-4</c:v>
                </c:pt>
                <c:pt idx="357">
                  <c:v>7.3764401268999063E-4</c:v>
                </c:pt>
                <c:pt idx="358">
                  <c:v>7.0293280801218513E-4</c:v>
                </c:pt>
                <c:pt idx="359">
                  <c:v>6.7920906863188203E-4</c:v>
                </c:pt>
                <c:pt idx="360">
                  <c:v>6.4303169093206174E-4</c:v>
                </c:pt>
                <c:pt idx="361">
                  <c:v>6.7587043367813883E-4</c:v>
                </c:pt>
                <c:pt idx="362">
                  <c:v>7.1263074763972336E-4</c:v>
                </c:pt>
                <c:pt idx="363">
                  <c:v>7.4287277431066799E-4</c:v>
                </c:pt>
                <c:pt idx="364">
                  <c:v>7.8864210322679787E-4</c:v>
                </c:pt>
                <c:pt idx="365">
                  <c:v>7.8533879774346439E-4</c:v>
                </c:pt>
              </c:numCache>
            </c:numRef>
          </c:val>
        </c:ser>
        <c:marker val="1"/>
        <c:axId val="92564864"/>
        <c:axId val="92583040"/>
      </c:lineChart>
      <c:dateAx>
        <c:axId val="92564864"/>
        <c:scaling>
          <c:orientation val="minMax"/>
        </c:scaling>
        <c:axPos val="b"/>
        <c:numFmt formatCode="m/d/yyyy" sourceLinked="1"/>
        <c:tickLblPos val="nextTo"/>
        <c:crossAx val="92583040"/>
        <c:crosses val="autoZero"/>
        <c:auto val="1"/>
        <c:lblOffset val="100"/>
      </c:dateAx>
      <c:valAx>
        <c:axId val="92583040"/>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2564864"/>
        <c:crosses val="autoZero"/>
        <c:crossBetween val="between"/>
      </c:valAx>
    </c:plotArea>
    <c:legend>
      <c:legendPos val="b"/>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aseline="0" dirty="0" err="1" smtClean="0"/>
              <a:t>CenSARA</a:t>
            </a:r>
            <a:endParaRPr lang="en-US" dirty="0"/>
          </a:p>
        </c:rich>
      </c:tx>
      <c:layout>
        <c:manualLayout>
          <c:xMode val="edge"/>
          <c:yMode val="edge"/>
          <c:x val="0.18858757062146891"/>
          <c:y val="4.7619047619047623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Profiles'!$Z$6:$Z$370</c:f>
              <c:numCache>
                <c:formatCode>General</c:formatCode>
                <c:ptCount val="365"/>
                <c:pt idx="0">
                  <c:v>0</c:v>
                </c:pt>
                <c:pt idx="1">
                  <c:v>0</c:v>
                </c:pt>
                <c:pt idx="2">
                  <c:v>0</c:v>
                </c:pt>
                <c:pt idx="3">
                  <c:v>0</c:v>
                </c:pt>
                <c:pt idx="4">
                  <c:v>0</c:v>
                </c:pt>
                <c:pt idx="5">
                  <c:v>2.6048850000000012E-3</c:v>
                </c:pt>
                <c:pt idx="6">
                  <c:v>2.4402600000000001E-3</c:v>
                </c:pt>
                <c:pt idx="7">
                  <c:v>3.0270910000000043E-3</c:v>
                </c:pt>
                <c:pt idx="8">
                  <c:v>2.5768089999999976E-3</c:v>
                </c:pt>
                <c:pt idx="9">
                  <c:v>2.2705090000000022E-3</c:v>
                </c:pt>
                <c:pt idx="10">
                  <c:v>3.3106609999999999E-3</c:v>
                </c:pt>
                <c:pt idx="11">
                  <c:v>8.7462239999999986E-3</c:v>
                </c:pt>
                <c:pt idx="12">
                  <c:v>1.1214483000000001E-2</c:v>
                </c:pt>
                <c:pt idx="13">
                  <c:v>1.0666052000000001E-2</c:v>
                </c:pt>
                <c:pt idx="14">
                  <c:v>7.2981390000000047E-3</c:v>
                </c:pt>
                <c:pt idx="15">
                  <c:v>3.8043390000000029E-3</c:v>
                </c:pt>
                <c:pt idx="16">
                  <c:v>1.0874872000000001E-2</c:v>
                </c:pt>
                <c:pt idx="17">
                  <c:v>1.2542531000000013E-2</c:v>
                </c:pt>
                <c:pt idx="18">
                  <c:v>1.2954365999999998E-2</c:v>
                </c:pt>
                <c:pt idx="19">
                  <c:v>1.2986125000000012E-2</c:v>
                </c:pt>
                <c:pt idx="20">
                  <c:v>1.2303763000000001E-2</c:v>
                </c:pt>
                <c:pt idx="21">
                  <c:v>3.9377040000000045E-3</c:v>
                </c:pt>
                <c:pt idx="22">
                  <c:v>4.2527270000000048E-3</c:v>
                </c:pt>
                <c:pt idx="23">
                  <c:v>3.8748699999999999E-3</c:v>
                </c:pt>
                <c:pt idx="24">
                  <c:v>4.0912730000000098E-3</c:v>
                </c:pt>
                <c:pt idx="25">
                  <c:v>4.3777379999999999E-3</c:v>
                </c:pt>
                <c:pt idx="26">
                  <c:v>3.5426429999999998E-3</c:v>
                </c:pt>
                <c:pt idx="27">
                  <c:v>0</c:v>
                </c:pt>
                <c:pt idx="28">
                  <c:v>0</c:v>
                </c:pt>
                <c:pt idx="29">
                  <c:v>0</c:v>
                </c:pt>
                <c:pt idx="30">
                  <c:v>3.5836150000000022E-3</c:v>
                </c:pt>
                <c:pt idx="31">
                  <c:v>3.6920700000000022E-3</c:v>
                </c:pt>
                <c:pt idx="32">
                  <c:v>8.707960000000004E-5</c:v>
                </c:pt>
                <c:pt idx="33">
                  <c:v>0</c:v>
                </c:pt>
                <c:pt idx="34">
                  <c:v>0</c:v>
                </c:pt>
                <c:pt idx="35">
                  <c:v>0</c:v>
                </c:pt>
                <c:pt idx="36">
                  <c:v>0</c:v>
                </c:pt>
                <c:pt idx="37">
                  <c:v>2.830340000000001E-4</c:v>
                </c:pt>
                <c:pt idx="38">
                  <c:v>1.532191E-3</c:v>
                </c:pt>
                <c:pt idx="39">
                  <c:v>3.5912299999999999E-3</c:v>
                </c:pt>
                <c:pt idx="40">
                  <c:v>6.4339700000000106E-4</c:v>
                </c:pt>
                <c:pt idx="41">
                  <c:v>0</c:v>
                </c:pt>
                <c:pt idx="42">
                  <c:v>0</c:v>
                </c:pt>
                <c:pt idx="43">
                  <c:v>0</c:v>
                </c:pt>
                <c:pt idx="44">
                  <c:v>3.2645620000000043E-3</c:v>
                </c:pt>
                <c:pt idx="45">
                  <c:v>7.0650560000000001E-3</c:v>
                </c:pt>
                <c:pt idx="46">
                  <c:v>3.0398370000000023E-3</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1.1683300000000021E-4</c:v>
                </c:pt>
                <c:pt idx="66">
                  <c:v>7.5870349999999998E-3</c:v>
                </c:pt>
                <c:pt idx="67">
                  <c:v>9.6093160000000066E-3</c:v>
                </c:pt>
                <c:pt idx="68">
                  <c:v>4.955680000000007E-4</c:v>
                </c:pt>
                <c:pt idx="69">
                  <c:v>0</c:v>
                </c:pt>
                <c:pt idx="70">
                  <c:v>0</c:v>
                </c:pt>
                <c:pt idx="71">
                  <c:v>0</c:v>
                </c:pt>
                <c:pt idx="72">
                  <c:v>0</c:v>
                </c:pt>
                <c:pt idx="73">
                  <c:v>0</c:v>
                </c:pt>
                <c:pt idx="74">
                  <c:v>6.3624400000000068E-5</c:v>
                </c:pt>
                <c:pt idx="75">
                  <c:v>5.1441799999999999E-5</c:v>
                </c:pt>
                <c:pt idx="76">
                  <c:v>5.0263700000000066E-5</c:v>
                </c:pt>
                <c:pt idx="77">
                  <c:v>0</c:v>
                </c:pt>
                <c:pt idx="78">
                  <c:v>0</c:v>
                </c:pt>
                <c:pt idx="79">
                  <c:v>4.7624000000000024E-5</c:v>
                </c:pt>
                <c:pt idx="80">
                  <c:v>3.9428300000000058E-5</c:v>
                </c:pt>
                <c:pt idx="81">
                  <c:v>0</c:v>
                </c:pt>
                <c:pt idx="82">
                  <c:v>0</c:v>
                </c:pt>
                <c:pt idx="83">
                  <c:v>0</c:v>
                </c:pt>
                <c:pt idx="84">
                  <c:v>0</c:v>
                </c:pt>
                <c:pt idx="85">
                  <c:v>0</c:v>
                </c:pt>
                <c:pt idx="86">
                  <c:v>0</c:v>
                </c:pt>
                <c:pt idx="87">
                  <c:v>0</c:v>
                </c:pt>
                <c:pt idx="88">
                  <c:v>0</c:v>
                </c:pt>
                <c:pt idx="89">
                  <c:v>3.7418300000000048E-4</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3.6880800000000077E-7</c:v>
                </c:pt>
                <c:pt idx="121">
                  <c:v>6.6660260000000002E-3</c:v>
                </c:pt>
                <c:pt idx="122">
                  <c:v>6.4749290000000077E-3</c:v>
                </c:pt>
                <c:pt idx="123">
                  <c:v>7.6758080000000044E-3</c:v>
                </c:pt>
                <c:pt idx="124">
                  <c:v>6.9554500000000045E-3</c:v>
                </c:pt>
                <c:pt idx="125">
                  <c:v>0</c:v>
                </c:pt>
                <c:pt idx="126">
                  <c:v>0</c:v>
                </c:pt>
                <c:pt idx="127">
                  <c:v>0</c:v>
                </c:pt>
                <c:pt idx="128">
                  <c:v>0</c:v>
                </c:pt>
                <c:pt idx="129">
                  <c:v>0</c:v>
                </c:pt>
                <c:pt idx="130">
                  <c:v>0</c:v>
                </c:pt>
                <c:pt idx="131">
                  <c:v>0</c:v>
                </c:pt>
                <c:pt idx="132">
                  <c:v>0</c:v>
                </c:pt>
                <c:pt idx="133">
                  <c:v>0</c:v>
                </c:pt>
                <c:pt idx="134">
                  <c:v>0</c:v>
                </c:pt>
                <c:pt idx="135">
                  <c:v>2.9838170000000023E-3</c:v>
                </c:pt>
                <c:pt idx="136">
                  <c:v>4.2883960000000077E-3</c:v>
                </c:pt>
                <c:pt idx="137">
                  <c:v>0</c:v>
                </c:pt>
                <c:pt idx="138">
                  <c:v>1.013878E-3</c:v>
                </c:pt>
                <c:pt idx="139">
                  <c:v>1.8262280000000011E-3</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1.8534249999999999E-3</c:v>
                </c:pt>
                <c:pt idx="157">
                  <c:v>1.5390790999999999E-2</c:v>
                </c:pt>
                <c:pt idx="158">
                  <c:v>1.451625E-2</c:v>
                </c:pt>
                <c:pt idx="159">
                  <c:v>3.3982489999999977E-3</c:v>
                </c:pt>
                <c:pt idx="160">
                  <c:v>2.552613E-3</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4.4468550000000048E-3</c:v>
                </c:pt>
                <c:pt idx="178">
                  <c:v>7.1639169999999953E-3</c:v>
                </c:pt>
                <c:pt idx="179">
                  <c:v>1.0102596E-2</c:v>
                </c:pt>
                <c:pt idx="180">
                  <c:v>1.2245661999999999E-2</c:v>
                </c:pt>
                <c:pt idx="181">
                  <c:v>1.2371403E-2</c:v>
                </c:pt>
                <c:pt idx="182">
                  <c:v>4.4752070000000088E-3</c:v>
                </c:pt>
                <c:pt idx="183">
                  <c:v>4.0988869999999955E-3</c:v>
                </c:pt>
                <c:pt idx="184">
                  <c:v>4.2383849999999999E-3</c:v>
                </c:pt>
                <c:pt idx="185">
                  <c:v>4.4844270000000044E-3</c:v>
                </c:pt>
                <c:pt idx="186">
                  <c:v>4.8530640000000024E-3</c:v>
                </c:pt>
                <c:pt idx="187">
                  <c:v>4.5899470000000048E-3</c:v>
                </c:pt>
                <c:pt idx="188">
                  <c:v>4.1892100000000014E-3</c:v>
                </c:pt>
                <c:pt idx="189">
                  <c:v>3.1814780000000002E-3</c:v>
                </c:pt>
                <c:pt idx="190">
                  <c:v>9.3113500000000025E-4</c:v>
                </c:pt>
                <c:pt idx="191">
                  <c:v>9.5168890000000093E-3</c:v>
                </c:pt>
                <c:pt idx="192">
                  <c:v>1.238762E-2</c:v>
                </c:pt>
                <c:pt idx="193">
                  <c:v>1.2854823000000001E-2</c:v>
                </c:pt>
                <c:pt idx="194">
                  <c:v>1.3166601999999999E-2</c:v>
                </c:pt>
                <c:pt idx="195">
                  <c:v>1.2067520999999999E-2</c:v>
                </c:pt>
                <c:pt idx="196">
                  <c:v>1.0637878999999999E-2</c:v>
                </c:pt>
                <c:pt idx="197">
                  <c:v>1.2198310999999988E-2</c:v>
                </c:pt>
                <c:pt idx="198">
                  <c:v>2.3924343000000001E-2</c:v>
                </c:pt>
                <c:pt idx="199">
                  <c:v>2.9534339999999999E-2</c:v>
                </c:pt>
                <c:pt idx="200">
                  <c:v>2.4220363000000002E-2</c:v>
                </c:pt>
                <c:pt idx="201">
                  <c:v>1.4361469999999999E-2</c:v>
                </c:pt>
                <c:pt idx="202">
                  <c:v>1.3851949000000001E-2</c:v>
                </c:pt>
                <c:pt idx="203">
                  <c:v>9.5324810000000093E-3</c:v>
                </c:pt>
                <c:pt idx="204">
                  <c:v>8.5932170000000002E-3</c:v>
                </c:pt>
                <c:pt idx="205">
                  <c:v>1.5176261E-2</c:v>
                </c:pt>
                <c:pt idx="206">
                  <c:v>1.2883678000000013E-2</c:v>
                </c:pt>
                <c:pt idx="207">
                  <c:v>1.1377373000000001E-2</c:v>
                </c:pt>
                <c:pt idx="208">
                  <c:v>9.7167140000000048E-3</c:v>
                </c:pt>
                <c:pt idx="209">
                  <c:v>1.0609023E-2</c:v>
                </c:pt>
                <c:pt idx="210">
                  <c:v>1.0062300000000001E-2</c:v>
                </c:pt>
                <c:pt idx="211">
                  <c:v>1.1196426000000001E-2</c:v>
                </c:pt>
                <c:pt idx="212">
                  <c:v>2.4225699999999989E-2</c:v>
                </c:pt>
                <c:pt idx="213">
                  <c:v>2.5103845000000031E-2</c:v>
                </c:pt>
                <c:pt idx="214">
                  <c:v>1.1094586E-2</c:v>
                </c:pt>
                <c:pt idx="215">
                  <c:v>1.1036054999999999E-2</c:v>
                </c:pt>
                <c:pt idx="216">
                  <c:v>9.6045350000000095E-3</c:v>
                </c:pt>
                <c:pt idx="217">
                  <c:v>6.2683630000000077E-3</c:v>
                </c:pt>
                <c:pt idx="218">
                  <c:v>7.2602159999999999E-3</c:v>
                </c:pt>
                <c:pt idx="219">
                  <c:v>8.7272509999999984E-3</c:v>
                </c:pt>
                <c:pt idx="220">
                  <c:v>4.4620600000000047E-3</c:v>
                </c:pt>
                <c:pt idx="221">
                  <c:v>0</c:v>
                </c:pt>
                <c:pt idx="222">
                  <c:v>0</c:v>
                </c:pt>
                <c:pt idx="223">
                  <c:v>0</c:v>
                </c:pt>
                <c:pt idx="224">
                  <c:v>0</c:v>
                </c:pt>
                <c:pt idx="225">
                  <c:v>0</c:v>
                </c:pt>
                <c:pt idx="226">
                  <c:v>2.2605860000000028E-3</c:v>
                </c:pt>
                <c:pt idx="227">
                  <c:v>5.061884E-3</c:v>
                </c:pt>
                <c:pt idx="228">
                  <c:v>5.2252100000000044E-3</c:v>
                </c:pt>
                <c:pt idx="229">
                  <c:v>4.8667830000000004E-3</c:v>
                </c:pt>
                <c:pt idx="230">
                  <c:v>1.2519789999999999E-3</c:v>
                </c:pt>
                <c:pt idx="231">
                  <c:v>2.5553600000000019E-5</c:v>
                </c:pt>
                <c:pt idx="232">
                  <c:v>2.4935500000000019E-5</c:v>
                </c:pt>
                <c:pt idx="233">
                  <c:v>2.7290100000000036E-4</c:v>
                </c:pt>
                <c:pt idx="234">
                  <c:v>2.9043600000000048E-5</c:v>
                </c:pt>
                <c:pt idx="235">
                  <c:v>2.8382799999999999E-5</c:v>
                </c:pt>
                <c:pt idx="236">
                  <c:v>2.9629300000000049E-5</c:v>
                </c:pt>
                <c:pt idx="237">
                  <c:v>2.4727199999999999E-5</c:v>
                </c:pt>
                <c:pt idx="238">
                  <c:v>2.2878000000000048E-5</c:v>
                </c:pt>
                <c:pt idx="239">
                  <c:v>2.2263300000000048E-5</c:v>
                </c:pt>
                <c:pt idx="240">
                  <c:v>2.2172800000000026E-5</c:v>
                </c:pt>
                <c:pt idx="241">
                  <c:v>2.2594599999999999E-5</c:v>
                </c:pt>
                <c:pt idx="242">
                  <c:v>2.196620000000002E-5</c:v>
                </c:pt>
                <c:pt idx="243">
                  <c:v>2.2823400000000033E-5</c:v>
                </c:pt>
                <c:pt idx="244">
                  <c:v>1.6538300000000021E-5</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7.6631470000000004E-3</c:v>
                </c:pt>
                <c:pt idx="285">
                  <c:v>2.6701050000000012E-3</c:v>
                </c:pt>
                <c:pt idx="286">
                  <c:v>6.2219200000000063E-5</c:v>
                </c:pt>
                <c:pt idx="287">
                  <c:v>0</c:v>
                </c:pt>
                <c:pt idx="288">
                  <c:v>0</c:v>
                </c:pt>
                <c:pt idx="289">
                  <c:v>0</c:v>
                </c:pt>
                <c:pt idx="290">
                  <c:v>0</c:v>
                </c:pt>
                <c:pt idx="291">
                  <c:v>1.043616E-3</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3.6802220000000043E-3</c:v>
                </c:pt>
                <c:pt idx="318">
                  <c:v>1.1083691999999999E-2</c:v>
                </c:pt>
                <c:pt idx="319">
                  <c:v>9.1775650000000004E-3</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3.6164159999999999E-3</c:v>
                </c:pt>
                <c:pt idx="342">
                  <c:v>0</c:v>
                </c:pt>
                <c:pt idx="343">
                  <c:v>0</c:v>
                </c:pt>
                <c:pt idx="344">
                  <c:v>2.0411499999999999E-4</c:v>
                </c:pt>
                <c:pt idx="345">
                  <c:v>1.0584265999999998E-2</c:v>
                </c:pt>
                <c:pt idx="346">
                  <c:v>1.0779426E-2</c:v>
                </c:pt>
                <c:pt idx="347">
                  <c:v>1.0632414999999999E-2</c:v>
                </c:pt>
                <c:pt idx="348">
                  <c:v>1.2403033000000001E-2</c:v>
                </c:pt>
                <c:pt idx="349">
                  <c:v>1.324907100000001E-2</c:v>
                </c:pt>
                <c:pt idx="350">
                  <c:v>8.1021560000000114E-3</c:v>
                </c:pt>
                <c:pt idx="351">
                  <c:v>8.0775690000000067E-3</c:v>
                </c:pt>
                <c:pt idx="352">
                  <c:v>1.2196602999999986E-2</c:v>
                </c:pt>
                <c:pt idx="353">
                  <c:v>1.2261999000000001E-2</c:v>
                </c:pt>
                <c:pt idx="354">
                  <c:v>1.2158528E-2</c:v>
                </c:pt>
                <c:pt idx="355">
                  <c:v>1.2037298999999987E-2</c:v>
                </c:pt>
                <c:pt idx="356">
                  <c:v>1.1842821000000024E-2</c:v>
                </c:pt>
                <c:pt idx="357">
                  <c:v>6.44183900000001E-3</c:v>
                </c:pt>
                <c:pt idx="358">
                  <c:v>6.6185590000000004E-3</c:v>
                </c:pt>
                <c:pt idx="359">
                  <c:v>6.0211249999999996E-3</c:v>
                </c:pt>
                <c:pt idx="360">
                  <c:v>1.2011004E-2</c:v>
                </c:pt>
                <c:pt idx="361">
                  <c:v>1.1818746E-2</c:v>
                </c:pt>
                <c:pt idx="362">
                  <c:v>1.1360640000000003E-2</c:v>
                </c:pt>
                <c:pt idx="363">
                  <c:v>1.1412907999999998E-2</c:v>
                </c:pt>
                <c:pt idx="364">
                  <c:v>0</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Profiles'!$K$6:$K$371</c:f>
              <c:numCache>
                <c:formatCode>General</c:formatCode>
                <c:ptCount val="366"/>
                <c:pt idx="0">
                  <c:v>0</c:v>
                </c:pt>
                <c:pt idx="1">
                  <c:v>0</c:v>
                </c:pt>
                <c:pt idx="2">
                  <c:v>0</c:v>
                </c:pt>
                <c:pt idx="3">
                  <c:v>0</c:v>
                </c:pt>
                <c:pt idx="4">
                  <c:v>0</c:v>
                </c:pt>
                <c:pt idx="5">
                  <c:v>0</c:v>
                </c:pt>
                <c:pt idx="6">
                  <c:v>1.5376864066014883E-2</c:v>
                </c:pt>
                <c:pt idx="7">
                  <c:v>1.2476718960912689E-2</c:v>
                </c:pt>
                <c:pt idx="8">
                  <c:v>0</c:v>
                </c:pt>
                <c:pt idx="9">
                  <c:v>1.7137462886206953E-4</c:v>
                </c:pt>
                <c:pt idx="10">
                  <c:v>1.378978680739678E-2</c:v>
                </c:pt>
                <c:pt idx="11">
                  <c:v>0</c:v>
                </c:pt>
                <c:pt idx="12">
                  <c:v>0</c:v>
                </c:pt>
                <c:pt idx="13">
                  <c:v>0</c:v>
                </c:pt>
                <c:pt idx="14">
                  <c:v>0</c:v>
                </c:pt>
                <c:pt idx="15">
                  <c:v>0</c:v>
                </c:pt>
                <c:pt idx="16">
                  <c:v>0</c:v>
                </c:pt>
                <c:pt idx="17">
                  <c:v>0</c:v>
                </c:pt>
                <c:pt idx="18">
                  <c:v>0</c:v>
                </c:pt>
                <c:pt idx="19">
                  <c:v>1.275544022537018E-3</c:v>
                </c:pt>
                <c:pt idx="20">
                  <c:v>0</c:v>
                </c:pt>
                <c:pt idx="21">
                  <c:v>0</c:v>
                </c:pt>
                <c:pt idx="22">
                  <c:v>0</c:v>
                </c:pt>
                <c:pt idx="23">
                  <c:v>0</c:v>
                </c:pt>
                <c:pt idx="24">
                  <c:v>0</c:v>
                </c:pt>
                <c:pt idx="25">
                  <c:v>0</c:v>
                </c:pt>
                <c:pt idx="26">
                  <c:v>0</c:v>
                </c:pt>
                <c:pt idx="27">
                  <c:v>0</c:v>
                </c:pt>
                <c:pt idx="28">
                  <c:v>0</c:v>
                </c:pt>
                <c:pt idx="29">
                  <c:v>0</c:v>
                </c:pt>
                <c:pt idx="30">
                  <c:v>0</c:v>
                </c:pt>
                <c:pt idx="31">
                  <c:v>0</c:v>
                </c:pt>
                <c:pt idx="32">
                  <c:v>9.9195891051980802E-4</c:v>
                </c:pt>
                <c:pt idx="33">
                  <c:v>0</c:v>
                </c:pt>
                <c:pt idx="34">
                  <c:v>0</c:v>
                </c:pt>
                <c:pt idx="35">
                  <c:v>0</c:v>
                </c:pt>
                <c:pt idx="36">
                  <c:v>0</c:v>
                </c:pt>
                <c:pt idx="37">
                  <c:v>0</c:v>
                </c:pt>
                <c:pt idx="38">
                  <c:v>0</c:v>
                </c:pt>
                <c:pt idx="39">
                  <c:v>0</c:v>
                </c:pt>
                <c:pt idx="40">
                  <c:v>0</c:v>
                </c:pt>
                <c:pt idx="41">
                  <c:v>0</c:v>
                </c:pt>
                <c:pt idx="42">
                  <c:v>1.4215990949519659E-2</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1.4600567396316968E-3</c:v>
                </c:pt>
                <c:pt idx="140">
                  <c:v>0</c:v>
                </c:pt>
                <c:pt idx="141">
                  <c:v>0</c:v>
                </c:pt>
                <c:pt idx="142">
                  <c:v>2.5083013860721149E-4</c:v>
                </c:pt>
                <c:pt idx="143">
                  <c:v>3.0025708949242971E-2</c:v>
                </c:pt>
                <c:pt idx="144">
                  <c:v>2.2964314263944498E-2</c:v>
                </c:pt>
                <c:pt idx="145">
                  <c:v>4.8204054212634906E-2</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4.0438332601998805E-4</c:v>
                </c:pt>
                <c:pt idx="171">
                  <c:v>3.5536191742446509E-2</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4.5674568490511661E-4</c:v>
                </c:pt>
                <c:pt idx="186">
                  <c:v>3.3649845363371587E-2</c:v>
                </c:pt>
                <c:pt idx="187">
                  <c:v>3.3744842386022392E-2</c:v>
                </c:pt>
                <c:pt idx="188">
                  <c:v>2.8771064271689142E-2</c:v>
                </c:pt>
                <c:pt idx="189">
                  <c:v>0</c:v>
                </c:pt>
                <c:pt idx="190">
                  <c:v>0</c:v>
                </c:pt>
                <c:pt idx="191">
                  <c:v>0</c:v>
                </c:pt>
                <c:pt idx="192">
                  <c:v>3.2539520162628836E-2</c:v>
                </c:pt>
                <c:pt idx="193">
                  <c:v>3.6522859318804668E-2</c:v>
                </c:pt>
                <c:pt idx="194">
                  <c:v>2.4860207843795872E-2</c:v>
                </c:pt>
                <c:pt idx="195">
                  <c:v>0</c:v>
                </c:pt>
                <c:pt idx="196">
                  <c:v>0</c:v>
                </c:pt>
                <c:pt idx="197">
                  <c:v>0</c:v>
                </c:pt>
                <c:pt idx="198">
                  <c:v>0</c:v>
                </c:pt>
                <c:pt idx="199">
                  <c:v>0</c:v>
                </c:pt>
                <c:pt idx="200">
                  <c:v>1.8984243005347855E-2</c:v>
                </c:pt>
                <c:pt idx="201">
                  <c:v>3.2614377816477733E-2</c:v>
                </c:pt>
                <c:pt idx="202">
                  <c:v>5.8766108182020431E-2</c:v>
                </c:pt>
                <c:pt idx="203">
                  <c:v>5.8215125450645701E-2</c:v>
                </c:pt>
                <c:pt idx="204">
                  <c:v>2.1393756987565401E-2</c:v>
                </c:pt>
                <c:pt idx="205">
                  <c:v>0</c:v>
                </c:pt>
                <c:pt idx="206">
                  <c:v>4.1384692941646296E-2</c:v>
                </c:pt>
                <c:pt idx="207">
                  <c:v>0</c:v>
                </c:pt>
                <c:pt idx="208">
                  <c:v>0</c:v>
                </c:pt>
                <c:pt idx="209">
                  <c:v>0</c:v>
                </c:pt>
                <c:pt idx="210">
                  <c:v>0</c:v>
                </c:pt>
                <c:pt idx="211">
                  <c:v>0</c:v>
                </c:pt>
                <c:pt idx="212">
                  <c:v>0</c:v>
                </c:pt>
                <c:pt idx="213">
                  <c:v>0</c:v>
                </c:pt>
                <c:pt idx="214">
                  <c:v>3.1954034512627356E-2</c:v>
                </c:pt>
                <c:pt idx="215">
                  <c:v>4.2492168231709412E-2</c:v>
                </c:pt>
                <c:pt idx="216">
                  <c:v>3.5859286116184205E-2</c:v>
                </c:pt>
                <c:pt idx="217">
                  <c:v>0</c:v>
                </c:pt>
                <c:pt idx="218">
                  <c:v>0</c:v>
                </c:pt>
                <c:pt idx="219">
                  <c:v>0</c:v>
                </c:pt>
                <c:pt idx="220">
                  <c:v>0</c:v>
                </c:pt>
                <c:pt idx="221">
                  <c:v>0</c:v>
                </c:pt>
                <c:pt idx="222">
                  <c:v>4.4054280272774839E-2</c:v>
                </c:pt>
                <c:pt idx="223">
                  <c:v>3.5486137811211828E-2</c:v>
                </c:pt>
                <c:pt idx="224">
                  <c:v>2.8262564208843828E-2</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4.1952984130547939E-2</c:v>
                </c:pt>
                <c:pt idx="242">
                  <c:v>3.6820181000297186E-2</c:v>
                </c:pt>
                <c:pt idx="243">
                  <c:v>0</c:v>
                </c:pt>
                <c:pt idx="244">
                  <c:v>0</c:v>
                </c:pt>
                <c:pt idx="245">
                  <c:v>0</c:v>
                </c:pt>
                <c:pt idx="246">
                  <c:v>0</c:v>
                </c:pt>
                <c:pt idx="247">
                  <c:v>0</c:v>
                </c:pt>
                <c:pt idx="248">
                  <c:v>0</c:v>
                </c:pt>
                <c:pt idx="249">
                  <c:v>4.3585697958847522E-2</c:v>
                </c:pt>
                <c:pt idx="250">
                  <c:v>3.8209008972345332E-2</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2.2764896513995936E-3</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numCache>
            </c:numRef>
          </c:val>
        </c:ser>
        <c:marker val="1"/>
        <c:axId val="92596096"/>
        <c:axId val="92597632"/>
      </c:lineChart>
      <c:dateAx>
        <c:axId val="92596096"/>
        <c:scaling>
          <c:orientation val="minMax"/>
        </c:scaling>
        <c:axPos val="b"/>
        <c:numFmt formatCode="m/d/yyyy" sourceLinked="1"/>
        <c:tickLblPos val="nextTo"/>
        <c:crossAx val="92597632"/>
        <c:crosses val="autoZero"/>
        <c:auto val="1"/>
        <c:lblOffset val="100"/>
      </c:dateAx>
      <c:valAx>
        <c:axId val="92597632"/>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2596096"/>
        <c:crosses val="autoZero"/>
        <c:crossBetween val="between"/>
      </c:valAx>
    </c:plotArea>
    <c:legend>
      <c:legendPos val="b"/>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aseline="0" dirty="0" smtClean="0"/>
              <a:t>MANE-VU+VA</a:t>
            </a:r>
            <a:endParaRPr lang="en-US" dirty="0"/>
          </a:p>
        </c:rich>
      </c:tx>
      <c:layout>
        <c:manualLayout>
          <c:xMode val="edge"/>
          <c:yMode val="edge"/>
          <c:x val="0.20193420142299731"/>
          <c:y val="5.0835974924921951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Profiles'!$R$6:$R$370</c:f>
              <c:numCache>
                <c:formatCode>General</c:formatCode>
                <c:ptCount val="365"/>
                <c:pt idx="0">
                  <c:v>0</c:v>
                </c:pt>
                <c:pt idx="1">
                  <c:v>5.1908000000000011E-4</c:v>
                </c:pt>
                <c:pt idx="2">
                  <c:v>1.5010400000000013E-4</c:v>
                </c:pt>
                <c:pt idx="3">
                  <c:v>6.9419700000000129E-6</c:v>
                </c:pt>
                <c:pt idx="4">
                  <c:v>6.6838000000000054E-4</c:v>
                </c:pt>
                <c:pt idx="5">
                  <c:v>7.3144400000000085E-5</c:v>
                </c:pt>
                <c:pt idx="6">
                  <c:v>1.1333150000000011E-3</c:v>
                </c:pt>
                <c:pt idx="7">
                  <c:v>7.6585200000000024E-4</c:v>
                </c:pt>
                <c:pt idx="8">
                  <c:v>2.81344E-4</c:v>
                </c:pt>
                <c:pt idx="9">
                  <c:v>5.2776300000000054E-4</c:v>
                </c:pt>
                <c:pt idx="10">
                  <c:v>5.0925899999999997E-4</c:v>
                </c:pt>
                <c:pt idx="11">
                  <c:v>8.6907400000000125E-4</c:v>
                </c:pt>
                <c:pt idx="12">
                  <c:v>3.2646610000000029E-3</c:v>
                </c:pt>
                <c:pt idx="13">
                  <c:v>1.3190870000000011E-3</c:v>
                </c:pt>
                <c:pt idx="14">
                  <c:v>1.5684310000000001E-3</c:v>
                </c:pt>
                <c:pt idx="15">
                  <c:v>9.6138300000000098E-4</c:v>
                </c:pt>
                <c:pt idx="16">
                  <c:v>1.8950570000000025E-3</c:v>
                </c:pt>
                <c:pt idx="17">
                  <c:v>3.1278680000000002E-3</c:v>
                </c:pt>
                <c:pt idx="18">
                  <c:v>1.8913000000000019E-4</c:v>
                </c:pt>
                <c:pt idx="19">
                  <c:v>4.1713180000000046E-3</c:v>
                </c:pt>
                <c:pt idx="20">
                  <c:v>1.2319229999999998E-3</c:v>
                </c:pt>
                <c:pt idx="21">
                  <c:v>6.6513210000000078E-3</c:v>
                </c:pt>
                <c:pt idx="22">
                  <c:v>1.6300765000000016E-2</c:v>
                </c:pt>
                <c:pt idx="23">
                  <c:v>3.1046918000000041E-2</c:v>
                </c:pt>
                <c:pt idx="24">
                  <c:v>8.7930190000000026E-3</c:v>
                </c:pt>
                <c:pt idx="25">
                  <c:v>2.2300689999999999E-3</c:v>
                </c:pt>
                <c:pt idx="26">
                  <c:v>6.6250399999999996E-4</c:v>
                </c:pt>
                <c:pt idx="27">
                  <c:v>5.5466400000000104E-4</c:v>
                </c:pt>
                <c:pt idx="28">
                  <c:v>2.7699610000000044E-3</c:v>
                </c:pt>
                <c:pt idx="29">
                  <c:v>1.9906230000000021E-3</c:v>
                </c:pt>
                <c:pt idx="30">
                  <c:v>2.1950960000000001E-3</c:v>
                </c:pt>
                <c:pt idx="31">
                  <c:v>2.1909790000000022E-3</c:v>
                </c:pt>
                <c:pt idx="32">
                  <c:v>1.2800580000000021E-3</c:v>
                </c:pt>
                <c:pt idx="33">
                  <c:v>3.5236610000000043E-3</c:v>
                </c:pt>
                <c:pt idx="34">
                  <c:v>3.3581700000000024E-4</c:v>
                </c:pt>
                <c:pt idx="35">
                  <c:v>6.5502100000000053E-4</c:v>
                </c:pt>
                <c:pt idx="36">
                  <c:v>4.7187600000000079E-4</c:v>
                </c:pt>
                <c:pt idx="37">
                  <c:v>7.0788100000000107E-6</c:v>
                </c:pt>
                <c:pt idx="38">
                  <c:v>2.0938200000000019E-5</c:v>
                </c:pt>
                <c:pt idx="39">
                  <c:v>6.2051100000000013E-4</c:v>
                </c:pt>
                <c:pt idx="40">
                  <c:v>1.8240330000000012E-3</c:v>
                </c:pt>
                <c:pt idx="41">
                  <c:v>1.4791239999999998E-3</c:v>
                </c:pt>
                <c:pt idx="42">
                  <c:v>1.6091500000000024E-4</c:v>
                </c:pt>
                <c:pt idx="43">
                  <c:v>3.1353400000000002E-4</c:v>
                </c:pt>
                <c:pt idx="44">
                  <c:v>4.4203300000000042E-4</c:v>
                </c:pt>
                <c:pt idx="45">
                  <c:v>4.2611400000000044E-4</c:v>
                </c:pt>
                <c:pt idx="46">
                  <c:v>8.8517600000000097E-4</c:v>
                </c:pt>
                <c:pt idx="47">
                  <c:v>2.1772620000000001E-3</c:v>
                </c:pt>
                <c:pt idx="48">
                  <c:v>7.8047600000000087E-4</c:v>
                </c:pt>
                <c:pt idx="49">
                  <c:v>6.6892000000000118E-5</c:v>
                </c:pt>
                <c:pt idx="50">
                  <c:v>6.9666900000000121E-4</c:v>
                </c:pt>
                <c:pt idx="51">
                  <c:v>1.3703960000000001E-3</c:v>
                </c:pt>
                <c:pt idx="52">
                  <c:v>1.7208810000000011E-3</c:v>
                </c:pt>
                <c:pt idx="53">
                  <c:v>3.3844740000000023E-3</c:v>
                </c:pt>
                <c:pt idx="54">
                  <c:v>1.1969340000000011E-3</c:v>
                </c:pt>
                <c:pt idx="55">
                  <c:v>1.3268080000000012E-3</c:v>
                </c:pt>
                <c:pt idx="56">
                  <c:v>0</c:v>
                </c:pt>
                <c:pt idx="57">
                  <c:v>0</c:v>
                </c:pt>
                <c:pt idx="58">
                  <c:v>6.2765600000000135E-6</c:v>
                </c:pt>
                <c:pt idx="59">
                  <c:v>9.2890200000000028E-5</c:v>
                </c:pt>
                <c:pt idx="60">
                  <c:v>3.2144200000000045E-4</c:v>
                </c:pt>
                <c:pt idx="61">
                  <c:v>4.2992800000000075E-4</c:v>
                </c:pt>
                <c:pt idx="62">
                  <c:v>1.9507810000000021E-3</c:v>
                </c:pt>
                <c:pt idx="63">
                  <c:v>2.8637190000000028E-3</c:v>
                </c:pt>
                <c:pt idx="64">
                  <c:v>2.7440370000000047E-3</c:v>
                </c:pt>
                <c:pt idx="65">
                  <c:v>6.6281290000000034E-3</c:v>
                </c:pt>
                <c:pt idx="66">
                  <c:v>7.9176950000000093E-3</c:v>
                </c:pt>
                <c:pt idx="67">
                  <c:v>8.8502390000000115E-3</c:v>
                </c:pt>
                <c:pt idx="68">
                  <c:v>8.7979480000000033E-3</c:v>
                </c:pt>
                <c:pt idx="69">
                  <c:v>7.2741170000000044E-3</c:v>
                </c:pt>
                <c:pt idx="70">
                  <c:v>1.3008580000000011E-3</c:v>
                </c:pt>
                <c:pt idx="71">
                  <c:v>1.6961560000000027E-3</c:v>
                </c:pt>
                <c:pt idx="72">
                  <c:v>3.0661499999999999E-4</c:v>
                </c:pt>
                <c:pt idx="73">
                  <c:v>1.7407950000000001E-3</c:v>
                </c:pt>
                <c:pt idx="74">
                  <c:v>1.1878300000000011E-4</c:v>
                </c:pt>
                <c:pt idx="75">
                  <c:v>1.2861200000000001E-4</c:v>
                </c:pt>
                <c:pt idx="76">
                  <c:v>8.2676800000000103E-5</c:v>
                </c:pt>
                <c:pt idx="77">
                  <c:v>7.4892500000000144E-5</c:v>
                </c:pt>
                <c:pt idx="78">
                  <c:v>1.1052000000000011E-4</c:v>
                </c:pt>
                <c:pt idx="79">
                  <c:v>1.7296270000000001E-3</c:v>
                </c:pt>
                <c:pt idx="80">
                  <c:v>5.5683000000000024E-4</c:v>
                </c:pt>
                <c:pt idx="81">
                  <c:v>8.9323100000000062E-4</c:v>
                </c:pt>
                <c:pt idx="82">
                  <c:v>3.0764900000000006E-4</c:v>
                </c:pt>
                <c:pt idx="83">
                  <c:v>3.6385600000000045E-4</c:v>
                </c:pt>
                <c:pt idx="84">
                  <c:v>0</c:v>
                </c:pt>
                <c:pt idx="85">
                  <c:v>5.4013000000000121E-6</c:v>
                </c:pt>
                <c:pt idx="86">
                  <c:v>2.7686000000000041E-4</c:v>
                </c:pt>
                <c:pt idx="87">
                  <c:v>3.9264300000000035E-4</c:v>
                </c:pt>
                <c:pt idx="88">
                  <c:v>5.3507600000000054E-4</c:v>
                </c:pt>
                <c:pt idx="89">
                  <c:v>1.7089670000000011E-3</c:v>
                </c:pt>
                <c:pt idx="90">
                  <c:v>1.3488510000000014E-3</c:v>
                </c:pt>
                <c:pt idx="91">
                  <c:v>0</c:v>
                </c:pt>
                <c:pt idx="92">
                  <c:v>0</c:v>
                </c:pt>
                <c:pt idx="93">
                  <c:v>0</c:v>
                </c:pt>
                <c:pt idx="94">
                  <c:v>1.401160000000001E-6</c:v>
                </c:pt>
                <c:pt idx="95">
                  <c:v>9.0360200000000064E-5</c:v>
                </c:pt>
                <c:pt idx="96">
                  <c:v>3.7301400000000063E-5</c:v>
                </c:pt>
                <c:pt idx="97">
                  <c:v>7.2228100000000034E-5</c:v>
                </c:pt>
                <c:pt idx="98">
                  <c:v>8.7373700000000008E-4</c:v>
                </c:pt>
                <c:pt idx="99">
                  <c:v>1.3522400000000023E-5</c:v>
                </c:pt>
                <c:pt idx="100">
                  <c:v>1.8820830000000027E-3</c:v>
                </c:pt>
                <c:pt idx="101">
                  <c:v>3.4327499999999998E-4</c:v>
                </c:pt>
                <c:pt idx="102">
                  <c:v>8.8372200000000028E-5</c:v>
                </c:pt>
                <c:pt idx="103">
                  <c:v>8.6356300000000168E-5</c:v>
                </c:pt>
                <c:pt idx="104">
                  <c:v>2.4513200000000012E-4</c:v>
                </c:pt>
                <c:pt idx="105">
                  <c:v>4.9745900000000033E-4</c:v>
                </c:pt>
                <c:pt idx="106">
                  <c:v>4.9112200000000095E-4</c:v>
                </c:pt>
                <c:pt idx="107">
                  <c:v>5.1449099999999995E-4</c:v>
                </c:pt>
                <c:pt idx="108">
                  <c:v>4.2957700000000048E-4</c:v>
                </c:pt>
                <c:pt idx="109">
                  <c:v>1.1411950000000011E-3</c:v>
                </c:pt>
                <c:pt idx="110">
                  <c:v>5.4034800000000061E-4</c:v>
                </c:pt>
                <c:pt idx="111">
                  <c:v>6.7524400000000062E-4</c:v>
                </c:pt>
                <c:pt idx="112">
                  <c:v>4.9112200000000095E-4</c:v>
                </c:pt>
                <c:pt idx="113">
                  <c:v>4.0926800000000012E-4</c:v>
                </c:pt>
                <c:pt idx="114">
                  <c:v>4.451330000000005E-4</c:v>
                </c:pt>
                <c:pt idx="115">
                  <c:v>6.3467100000000061E-4</c:v>
                </c:pt>
                <c:pt idx="116">
                  <c:v>5.2631599999999998E-4</c:v>
                </c:pt>
                <c:pt idx="117">
                  <c:v>2.3562049999999997E-3</c:v>
                </c:pt>
                <c:pt idx="118">
                  <c:v>2.0822369999999998E-3</c:v>
                </c:pt>
                <c:pt idx="119">
                  <c:v>6.1357900000000109E-6</c:v>
                </c:pt>
                <c:pt idx="120">
                  <c:v>0</c:v>
                </c:pt>
                <c:pt idx="121">
                  <c:v>1.3866640000000001E-3</c:v>
                </c:pt>
                <c:pt idx="122">
                  <c:v>1.6766410000000022E-3</c:v>
                </c:pt>
                <c:pt idx="123">
                  <c:v>4.2365800000000076E-7</c:v>
                </c:pt>
                <c:pt idx="124">
                  <c:v>7.9525300000000077E-6</c:v>
                </c:pt>
                <c:pt idx="125">
                  <c:v>0</c:v>
                </c:pt>
                <c:pt idx="126">
                  <c:v>0</c:v>
                </c:pt>
                <c:pt idx="127">
                  <c:v>0</c:v>
                </c:pt>
                <c:pt idx="128">
                  <c:v>9.4983600000000023E-5</c:v>
                </c:pt>
                <c:pt idx="129">
                  <c:v>5.3727500000000065E-5</c:v>
                </c:pt>
                <c:pt idx="130">
                  <c:v>5.9022400000000095E-4</c:v>
                </c:pt>
                <c:pt idx="131">
                  <c:v>5.7349700000000133E-9</c:v>
                </c:pt>
                <c:pt idx="132">
                  <c:v>4.8665900000000045E-6</c:v>
                </c:pt>
                <c:pt idx="133">
                  <c:v>3.7444900000000081E-6</c:v>
                </c:pt>
                <c:pt idx="134">
                  <c:v>0</c:v>
                </c:pt>
                <c:pt idx="135">
                  <c:v>2.9000599999999999E-4</c:v>
                </c:pt>
                <c:pt idx="136">
                  <c:v>6.2868500000000111E-5</c:v>
                </c:pt>
                <c:pt idx="137">
                  <c:v>1.3101600000000017E-5</c:v>
                </c:pt>
                <c:pt idx="138">
                  <c:v>3.5035500000000068E-5</c:v>
                </c:pt>
                <c:pt idx="139">
                  <c:v>4.7288600000000061E-5</c:v>
                </c:pt>
                <c:pt idx="140">
                  <c:v>4.8290300000000014E-5</c:v>
                </c:pt>
                <c:pt idx="141">
                  <c:v>4.8322600000000088E-4</c:v>
                </c:pt>
                <c:pt idx="142">
                  <c:v>5.8026470000000045E-3</c:v>
                </c:pt>
                <c:pt idx="143">
                  <c:v>7.5415980000000087E-3</c:v>
                </c:pt>
                <c:pt idx="144">
                  <c:v>9.3828440000000186E-3</c:v>
                </c:pt>
                <c:pt idx="145">
                  <c:v>6.9693110000000058E-3</c:v>
                </c:pt>
                <c:pt idx="146">
                  <c:v>5.4108300000000045E-3</c:v>
                </c:pt>
                <c:pt idx="147">
                  <c:v>2.2227440000000022E-3</c:v>
                </c:pt>
                <c:pt idx="148">
                  <c:v>3.0735240000000046E-3</c:v>
                </c:pt>
                <c:pt idx="149">
                  <c:v>9.1707500000000088E-3</c:v>
                </c:pt>
                <c:pt idx="150">
                  <c:v>2.0958435999999997E-2</c:v>
                </c:pt>
                <c:pt idx="151">
                  <c:v>2.2439488000000011E-2</c:v>
                </c:pt>
                <c:pt idx="152">
                  <c:v>4.5057010000000034E-3</c:v>
                </c:pt>
                <c:pt idx="153">
                  <c:v>9.4060600000000171E-6</c:v>
                </c:pt>
                <c:pt idx="154">
                  <c:v>0</c:v>
                </c:pt>
                <c:pt idx="155">
                  <c:v>5.2499700000000096E-5</c:v>
                </c:pt>
                <c:pt idx="156">
                  <c:v>5.4422030000000092E-3</c:v>
                </c:pt>
                <c:pt idx="157">
                  <c:v>8.5782719999999996E-3</c:v>
                </c:pt>
                <c:pt idx="158">
                  <c:v>2.8071456000000002E-2</c:v>
                </c:pt>
                <c:pt idx="159">
                  <c:v>3.6793636000000005E-2</c:v>
                </c:pt>
                <c:pt idx="160">
                  <c:v>1.1602875000000026E-2</c:v>
                </c:pt>
                <c:pt idx="161">
                  <c:v>6.7572300000000069E-4</c:v>
                </c:pt>
                <c:pt idx="162">
                  <c:v>3.0126600000000001E-4</c:v>
                </c:pt>
                <c:pt idx="163">
                  <c:v>1.6279700000000016E-5</c:v>
                </c:pt>
                <c:pt idx="164">
                  <c:v>2.7736200000000045E-4</c:v>
                </c:pt>
                <c:pt idx="165">
                  <c:v>2.1371600000000024E-4</c:v>
                </c:pt>
                <c:pt idx="166">
                  <c:v>4.5926700000000034E-4</c:v>
                </c:pt>
                <c:pt idx="167">
                  <c:v>8.2329400000000046E-5</c:v>
                </c:pt>
                <c:pt idx="168">
                  <c:v>0</c:v>
                </c:pt>
                <c:pt idx="169">
                  <c:v>2.3994200000000012E-5</c:v>
                </c:pt>
                <c:pt idx="170">
                  <c:v>2.3080840000000023E-3</c:v>
                </c:pt>
                <c:pt idx="171">
                  <c:v>3.5504870000000023E-3</c:v>
                </c:pt>
                <c:pt idx="172">
                  <c:v>8.0522180000000068E-3</c:v>
                </c:pt>
                <c:pt idx="173">
                  <c:v>7.1868349999999999E-3</c:v>
                </c:pt>
                <c:pt idx="174">
                  <c:v>3.1091130000000023E-3</c:v>
                </c:pt>
                <c:pt idx="175">
                  <c:v>1.366550000000003E-5</c:v>
                </c:pt>
                <c:pt idx="176">
                  <c:v>7.1415400000000102E-5</c:v>
                </c:pt>
                <c:pt idx="177">
                  <c:v>1.3785350000000021E-3</c:v>
                </c:pt>
                <c:pt idx="178">
                  <c:v>4.60412E-4</c:v>
                </c:pt>
                <c:pt idx="179">
                  <c:v>9.068680000000017E-5</c:v>
                </c:pt>
                <c:pt idx="180">
                  <c:v>3.2111200000000051E-4</c:v>
                </c:pt>
                <c:pt idx="181">
                  <c:v>1.087030000000001E-4</c:v>
                </c:pt>
                <c:pt idx="182">
                  <c:v>7.0325400000000092E-4</c:v>
                </c:pt>
                <c:pt idx="183">
                  <c:v>7.3121000000000004E-4</c:v>
                </c:pt>
                <c:pt idx="184">
                  <c:v>2.9221720000000002E-3</c:v>
                </c:pt>
                <c:pt idx="185">
                  <c:v>7.4087350000000057E-3</c:v>
                </c:pt>
                <c:pt idx="186">
                  <c:v>9.4091290000000109E-3</c:v>
                </c:pt>
                <c:pt idx="187">
                  <c:v>9.002816000000009E-3</c:v>
                </c:pt>
                <c:pt idx="188">
                  <c:v>4.8860800000000051E-4</c:v>
                </c:pt>
                <c:pt idx="189">
                  <c:v>5.9131700000000071E-4</c:v>
                </c:pt>
                <c:pt idx="190">
                  <c:v>1.4430600000000002E-4</c:v>
                </c:pt>
                <c:pt idx="191">
                  <c:v>1.6079927000000001E-2</c:v>
                </c:pt>
                <c:pt idx="192">
                  <c:v>2.2332352000000021E-2</c:v>
                </c:pt>
                <c:pt idx="193">
                  <c:v>7.9591900000000083E-3</c:v>
                </c:pt>
                <c:pt idx="194">
                  <c:v>1.7008140000000001E-3</c:v>
                </c:pt>
                <c:pt idx="195">
                  <c:v>4.5465500000000042E-4</c:v>
                </c:pt>
                <c:pt idx="196">
                  <c:v>1.2047300000000001E-4</c:v>
                </c:pt>
                <c:pt idx="197">
                  <c:v>4.0620099999999997E-4</c:v>
                </c:pt>
                <c:pt idx="198">
                  <c:v>1.8228844000000001E-2</c:v>
                </c:pt>
                <c:pt idx="199">
                  <c:v>2.4729728999999988E-2</c:v>
                </c:pt>
                <c:pt idx="200">
                  <c:v>2.8202728E-2</c:v>
                </c:pt>
                <c:pt idx="201">
                  <c:v>4.6414037000000054E-2</c:v>
                </c:pt>
                <c:pt idx="202">
                  <c:v>5.3896954000000052E-2</c:v>
                </c:pt>
                <c:pt idx="203">
                  <c:v>3.1418161E-2</c:v>
                </c:pt>
                <c:pt idx="204">
                  <c:v>1.1018676E-2</c:v>
                </c:pt>
                <c:pt idx="205">
                  <c:v>8.7787970000000048E-3</c:v>
                </c:pt>
                <c:pt idx="206">
                  <c:v>1.0593055000000001E-2</c:v>
                </c:pt>
                <c:pt idx="207">
                  <c:v>7.4935610000000088E-3</c:v>
                </c:pt>
                <c:pt idx="208">
                  <c:v>1.0367819000000011E-2</c:v>
                </c:pt>
                <c:pt idx="209">
                  <c:v>1.5602655000000012E-2</c:v>
                </c:pt>
                <c:pt idx="210">
                  <c:v>8.6299109999999988E-3</c:v>
                </c:pt>
                <c:pt idx="211">
                  <c:v>5.1192890000000034E-3</c:v>
                </c:pt>
                <c:pt idx="212">
                  <c:v>1.4836884999999999E-2</c:v>
                </c:pt>
                <c:pt idx="213">
                  <c:v>1.1304321000000015E-2</c:v>
                </c:pt>
                <c:pt idx="214">
                  <c:v>6.2940290000000048E-3</c:v>
                </c:pt>
                <c:pt idx="215">
                  <c:v>5.1317920000000048E-3</c:v>
                </c:pt>
                <c:pt idx="216">
                  <c:v>2.0768789999999976E-3</c:v>
                </c:pt>
                <c:pt idx="217">
                  <c:v>1.9040330000000025E-3</c:v>
                </c:pt>
                <c:pt idx="218">
                  <c:v>1.9784980000000021E-3</c:v>
                </c:pt>
                <c:pt idx="219">
                  <c:v>1.2285235E-2</c:v>
                </c:pt>
                <c:pt idx="220">
                  <c:v>7.4294720000000099E-3</c:v>
                </c:pt>
                <c:pt idx="221">
                  <c:v>6.4602710000000087E-3</c:v>
                </c:pt>
                <c:pt idx="222">
                  <c:v>4.8045199999999986E-4</c:v>
                </c:pt>
                <c:pt idx="223">
                  <c:v>3.3609100000000038E-4</c:v>
                </c:pt>
                <c:pt idx="224">
                  <c:v>5.2050100000000046E-5</c:v>
                </c:pt>
                <c:pt idx="225">
                  <c:v>4.9690900000000097E-5</c:v>
                </c:pt>
                <c:pt idx="226">
                  <c:v>5.6330700000000081E-5</c:v>
                </c:pt>
                <c:pt idx="227">
                  <c:v>3.0987100000000035E-4</c:v>
                </c:pt>
                <c:pt idx="228">
                  <c:v>5.0082620000000098E-3</c:v>
                </c:pt>
                <c:pt idx="229">
                  <c:v>2.9940380000000001E-3</c:v>
                </c:pt>
                <c:pt idx="230">
                  <c:v>3.7781500000000042E-4</c:v>
                </c:pt>
                <c:pt idx="231">
                  <c:v>4.1814700000000044E-4</c:v>
                </c:pt>
                <c:pt idx="232">
                  <c:v>1.7509220000000011E-3</c:v>
                </c:pt>
                <c:pt idx="233">
                  <c:v>3.3783509999999999E-3</c:v>
                </c:pt>
                <c:pt idx="234">
                  <c:v>3.1011470000000029E-3</c:v>
                </c:pt>
                <c:pt idx="235">
                  <c:v>4.3863690000000089E-3</c:v>
                </c:pt>
                <c:pt idx="236">
                  <c:v>8.2720650000000003E-3</c:v>
                </c:pt>
                <c:pt idx="237">
                  <c:v>3.1429340000000043E-3</c:v>
                </c:pt>
                <c:pt idx="238">
                  <c:v>5.4468070000000058E-3</c:v>
                </c:pt>
                <c:pt idx="239">
                  <c:v>5.9742510000000077E-3</c:v>
                </c:pt>
                <c:pt idx="240">
                  <c:v>7.6747000000000067E-4</c:v>
                </c:pt>
                <c:pt idx="241">
                  <c:v>9.8445500000000127E-4</c:v>
                </c:pt>
                <c:pt idx="242">
                  <c:v>1.507434E-3</c:v>
                </c:pt>
                <c:pt idx="243">
                  <c:v>1.090284000000001E-3</c:v>
                </c:pt>
                <c:pt idx="244">
                  <c:v>1.125460000000001E-4</c:v>
                </c:pt>
                <c:pt idx="245">
                  <c:v>0</c:v>
                </c:pt>
                <c:pt idx="246">
                  <c:v>5.8834400000000063E-4</c:v>
                </c:pt>
                <c:pt idx="247">
                  <c:v>2.0468599999999999E-5</c:v>
                </c:pt>
                <c:pt idx="248">
                  <c:v>1.0570300000000001E-4</c:v>
                </c:pt>
                <c:pt idx="249">
                  <c:v>9.809170000000015E-5</c:v>
                </c:pt>
                <c:pt idx="250">
                  <c:v>2.2000700000000028E-4</c:v>
                </c:pt>
                <c:pt idx="251">
                  <c:v>4.6914700000000032E-4</c:v>
                </c:pt>
                <c:pt idx="252">
                  <c:v>0</c:v>
                </c:pt>
                <c:pt idx="253">
                  <c:v>5.0014200000000114E-7</c:v>
                </c:pt>
                <c:pt idx="254">
                  <c:v>4.4892600000000124E-4</c:v>
                </c:pt>
                <c:pt idx="255">
                  <c:v>3.9633210000000049E-3</c:v>
                </c:pt>
                <c:pt idx="256">
                  <c:v>4.1263360000000004E-3</c:v>
                </c:pt>
                <c:pt idx="257">
                  <c:v>6.4388800000000066E-4</c:v>
                </c:pt>
                <c:pt idx="258">
                  <c:v>6.7205200000000086E-5</c:v>
                </c:pt>
                <c:pt idx="259">
                  <c:v>4.2089000000000042E-4</c:v>
                </c:pt>
                <c:pt idx="260">
                  <c:v>2.7671500000000057E-4</c:v>
                </c:pt>
                <c:pt idx="261">
                  <c:v>0</c:v>
                </c:pt>
                <c:pt idx="262">
                  <c:v>4.3683000000000042E-5</c:v>
                </c:pt>
                <c:pt idx="263">
                  <c:v>1.0321890000000011E-3</c:v>
                </c:pt>
                <c:pt idx="264">
                  <c:v>1.7776580000000016E-3</c:v>
                </c:pt>
                <c:pt idx="265">
                  <c:v>1.9510750000000024E-3</c:v>
                </c:pt>
                <c:pt idx="266">
                  <c:v>2.9427880000000022E-3</c:v>
                </c:pt>
                <c:pt idx="267">
                  <c:v>1.7842680000000014E-3</c:v>
                </c:pt>
                <c:pt idx="268">
                  <c:v>6.2698410000000078E-3</c:v>
                </c:pt>
                <c:pt idx="269">
                  <c:v>3.5677580000000038E-3</c:v>
                </c:pt>
                <c:pt idx="270">
                  <c:v>6.2102100000000068E-4</c:v>
                </c:pt>
                <c:pt idx="271">
                  <c:v>7.1303100000000069E-4</c:v>
                </c:pt>
                <c:pt idx="272">
                  <c:v>1.5489800000000016E-4</c:v>
                </c:pt>
                <c:pt idx="273">
                  <c:v>1.216470000000001E-4</c:v>
                </c:pt>
                <c:pt idx="274">
                  <c:v>7.1010400000000116E-6</c:v>
                </c:pt>
                <c:pt idx="275">
                  <c:v>2.0463400000000006E-4</c:v>
                </c:pt>
                <c:pt idx="276">
                  <c:v>6.8069400000000068E-4</c:v>
                </c:pt>
                <c:pt idx="277">
                  <c:v>4.9158100000000037E-4</c:v>
                </c:pt>
                <c:pt idx="278">
                  <c:v>6.4877600000000108E-4</c:v>
                </c:pt>
                <c:pt idx="279">
                  <c:v>2.6682910000000049E-3</c:v>
                </c:pt>
                <c:pt idx="280">
                  <c:v>5.3516200000000103E-4</c:v>
                </c:pt>
                <c:pt idx="281">
                  <c:v>1.6493020000000011E-3</c:v>
                </c:pt>
                <c:pt idx="282">
                  <c:v>3.1580689999999999E-3</c:v>
                </c:pt>
                <c:pt idx="283">
                  <c:v>2.6796720000000001E-3</c:v>
                </c:pt>
                <c:pt idx="284">
                  <c:v>1.7875330000000011E-3</c:v>
                </c:pt>
                <c:pt idx="285">
                  <c:v>1.346941000000001E-3</c:v>
                </c:pt>
                <c:pt idx="286">
                  <c:v>8.5397600000000043E-4</c:v>
                </c:pt>
                <c:pt idx="287">
                  <c:v>0</c:v>
                </c:pt>
                <c:pt idx="288">
                  <c:v>3.8672700000000061E-5</c:v>
                </c:pt>
                <c:pt idx="289">
                  <c:v>1.689360000000002E-4</c:v>
                </c:pt>
                <c:pt idx="290">
                  <c:v>1.2342990000000001E-3</c:v>
                </c:pt>
                <c:pt idx="291">
                  <c:v>2.3282320000000021E-3</c:v>
                </c:pt>
                <c:pt idx="292">
                  <c:v>1.5755930000000001E-3</c:v>
                </c:pt>
                <c:pt idx="293">
                  <c:v>2.4053500000000016E-4</c:v>
                </c:pt>
                <c:pt idx="294">
                  <c:v>5.7827900000000055E-4</c:v>
                </c:pt>
                <c:pt idx="295">
                  <c:v>2.4948700000000001E-4</c:v>
                </c:pt>
                <c:pt idx="296">
                  <c:v>6.8528700000000014E-4</c:v>
                </c:pt>
                <c:pt idx="297">
                  <c:v>2.9420100000000012E-4</c:v>
                </c:pt>
                <c:pt idx="298">
                  <c:v>2.6569899999999999E-4</c:v>
                </c:pt>
                <c:pt idx="299">
                  <c:v>3.7546700000000031E-4</c:v>
                </c:pt>
                <c:pt idx="300">
                  <c:v>2.5856800000000025E-4</c:v>
                </c:pt>
                <c:pt idx="301">
                  <c:v>3.2842900000000052E-4</c:v>
                </c:pt>
                <c:pt idx="302">
                  <c:v>4.3112500000000057E-4</c:v>
                </c:pt>
                <c:pt idx="303">
                  <c:v>1.423332E-3</c:v>
                </c:pt>
                <c:pt idx="304">
                  <c:v>2.0529060000000002E-3</c:v>
                </c:pt>
                <c:pt idx="305">
                  <c:v>6.7243200000000069E-4</c:v>
                </c:pt>
                <c:pt idx="306">
                  <c:v>2.8652600000000005E-4</c:v>
                </c:pt>
                <c:pt idx="307">
                  <c:v>6.1771899999999997E-4</c:v>
                </c:pt>
                <c:pt idx="308">
                  <c:v>5.9756000000000121E-4</c:v>
                </c:pt>
                <c:pt idx="309">
                  <c:v>7.1872200000000063E-4</c:v>
                </c:pt>
                <c:pt idx="310">
                  <c:v>1.6306510000000016E-3</c:v>
                </c:pt>
                <c:pt idx="311">
                  <c:v>9.6930500000000098E-5</c:v>
                </c:pt>
                <c:pt idx="312">
                  <c:v>2.0671100000000045E-4</c:v>
                </c:pt>
                <c:pt idx="313">
                  <c:v>5.2662100000000066E-5</c:v>
                </c:pt>
                <c:pt idx="314">
                  <c:v>5.1368700000000083E-5</c:v>
                </c:pt>
                <c:pt idx="315">
                  <c:v>8.2904100000000066E-5</c:v>
                </c:pt>
                <c:pt idx="316">
                  <c:v>2.7641000000000048E-4</c:v>
                </c:pt>
                <c:pt idx="317">
                  <c:v>2.3903150000000001E-3</c:v>
                </c:pt>
                <c:pt idx="318">
                  <c:v>2.2351710000000024E-3</c:v>
                </c:pt>
                <c:pt idx="319">
                  <c:v>2.709468E-3</c:v>
                </c:pt>
                <c:pt idx="320">
                  <c:v>3.2537540000000024E-3</c:v>
                </c:pt>
                <c:pt idx="321">
                  <c:v>2.6406540000000023E-3</c:v>
                </c:pt>
                <c:pt idx="322">
                  <c:v>5.798380000000006E-4</c:v>
                </c:pt>
                <c:pt idx="323">
                  <c:v>6.2628800000000002E-4</c:v>
                </c:pt>
                <c:pt idx="324">
                  <c:v>6.467570000000003E-4</c:v>
                </c:pt>
                <c:pt idx="325">
                  <c:v>7.9462100000000121E-4</c:v>
                </c:pt>
                <c:pt idx="326">
                  <c:v>1.5389920000000001E-3</c:v>
                </c:pt>
                <c:pt idx="327">
                  <c:v>7.7695700000000086E-4</c:v>
                </c:pt>
                <c:pt idx="328">
                  <c:v>3.3984400000000001E-4</c:v>
                </c:pt>
                <c:pt idx="329">
                  <c:v>2.0159500000000002E-4</c:v>
                </c:pt>
                <c:pt idx="330">
                  <c:v>3.8780400000000006E-4</c:v>
                </c:pt>
                <c:pt idx="331">
                  <c:v>4.4779000000000043E-4</c:v>
                </c:pt>
                <c:pt idx="332">
                  <c:v>1.7296730000000001E-3</c:v>
                </c:pt>
                <c:pt idx="333">
                  <c:v>3.0122800000000001E-4</c:v>
                </c:pt>
                <c:pt idx="334">
                  <c:v>2.2313700000000023E-4</c:v>
                </c:pt>
                <c:pt idx="335">
                  <c:v>2.1177900000000029E-4</c:v>
                </c:pt>
                <c:pt idx="336">
                  <c:v>0</c:v>
                </c:pt>
                <c:pt idx="337">
                  <c:v>0</c:v>
                </c:pt>
                <c:pt idx="338">
                  <c:v>8.9970100000000096E-5</c:v>
                </c:pt>
                <c:pt idx="339">
                  <c:v>4.5049200000000023E-5</c:v>
                </c:pt>
                <c:pt idx="340">
                  <c:v>1.5179400000000019E-6</c:v>
                </c:pt>
                <c:pt idx="341">
                  <c:v>1.3205400000000024E-5</c:v>
                </c:pt>
                <c:pt idx="342">
                  <c:v>5.9276100000000054E-5</c:v>
                </c:pt>
                <c:pt idx="343">
                  <c:v>0</c:v>
                </c:pt>
                <c:pt idx="344">
                  <c:v>4.6829000000000002E-5</c:v>
                </c:pt>
                <c:pt idx="345">
                  <c:v>8.2880900000000001E-4</c:v>
                </c:pt>
                <c:pt idx="346">
                  <c:v>1.411257000000001E-3</c:v>
                </c:pt>
                <c:pt idx="347">
                  <c:v>4.2830400000000077E-4</c:v>
                </c:pt>
                <c:pt idx="348">
                  <c:v>6.1488000000000059E-4</c:v>
                </c:pt>
                <c:pt idx="349">
                  <c:v>3.2245100000000062E-4</c:v>
                </c:pt>
                <c:pt idx="350">
                  <c:v>2.8192100000000008E-4</c:v>
                </c:pt>
                <c:pt idx="351">
                  <c:v>4.1377800000000046E-7</c:v>
                </c:pt>
                <c:pt idx="352">
                  <c:v>2.1232200000000044E-4</c:v>
                </c:pt>
                <c:pt idx="353">
                  <c:v>5.0592000000000074E-4</c:v>
                </c:pt>
                <c:pt idx="354">
                  <c:v>1.5490490000000011E-3</c:v>
                </c:pt>
                <c:pt idx="355">
                  <c:v>1.499968E-3</c:v>
                </c:pt>
                <c:pt idx="356">
                  <c:v>8.907660000000017E-6</c:v>
                </c:pt>
                <c:pt idx="357">
                  <c:v>6.33610000000001E-5</c:v>
                </c:pt>
                <c:pt idx="358">
                  <c:v>0</c:v>
                </c:pt>
                <c:pt idx="359">
                  <c:v>0</c:v>
                </c:pt>
                <c:pt idx="360">
                  <c:v>9.703180000000011E-6</c:v>
                </c:pt>
                <c:pt idx="361">
                  <c:v>5.4479100000000032E-5</c:v>
                </c:pt>
                <c:pt idx="362">
                  <c:v>1.6479700000000019E-4</c:v>
                </c:pt>
                <c:pt idx="363">
                  <c:v>1.49932E-4</c:v>
                </c:pt>
                <c:pt idx="364">
                  <c:v>1.4808000000000003E-4</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Profiles'!$C$6:$C$371</c:f>
              <c:numCache>
                <c:formatCode>General</c:formatCode>
                <c:ptCount val="366"/>
                <c:pt idx="0">
                  <c:v>1.2465567909802381E-3</c:v>
                </c:pt>
                <c:pt idx="1">
                  <c:v>2.3876257451656638E-4</c:v>
                </c:pt>
                <c:pt idx="2">
                  <c:v>6.7534364308001363E-4</c:v>
                </c:pt>
                <c:pt idx="3">
                  <c:v>2.7444634991103875E-3</c:v>
                </c:pt>
                <c:pt idx="4">
                  <c:v>8.8337175719243027E-3</c:v>
                </c:pt>
                <c:pt idx="5">
                  <c:v>5.9279176209935313E-3</c:v>
                </c:pt>
                <c:pt idx="6">
                  <c:v>2.0756432709564672E-3</c:v>
                </c:pt>
                <c:pt idx="7">
                  <c:v>1.399935382950058E-4</c:v>
                </c:pt>
                <c:pt idx="8">
                  <c:v>6.5588339430738517E-5</c:v>
                </c:pt>
                <c:pt idx="9">
                  <c:v>3.2255052866339157E-5</c:v>
                </c:pt>
                <c:pt idx="10">
                  <c:v>5.862403605919399E-4</c:v>
                </c:pt>
                <c:pt idx="11">
                  <c:v>3.3147721231276358E-3</c:v>
                </c:pt>
                <c:pt idx="12">
                  <c:v>9.1573448184933057E-3</c:v>
                </c:pt>
                <c:pt idx="13">
                  <c:v>7.9634841479217806E-3</c:v>
                </c:pt>
                <c:pt idx="14">
                  <c:v>5.1656610155196864E-4</c:v>
                </c:pt>
                <c:pt idx="15">
                  <c:v>6.7250658487260504E-6</c:v>
                </c:pt>
                <c:pt idx="16">
                  <c:v>1.6537509386300364E-3</c:v>
                </c:pt>
                <c:pt idx="17">
                  <c:v>4.1784297363115994E-3</c:v>
                </c:pt>
                <c:pt idx="18">
                  <c:v>1.1668252742794399E-2</c:v>
                </c:pt>
                <c:pt idx="19">
                  <c:v>7.1718527478739037E-3</c:v>
                </c:pt>
                <c:pt idx="20">
                  <c:v>9.9227750386254887E-4</c:v>
                </c:pt>
                <c:pt idx="21">
                  <c:v>3.6818123729133733E-4</c:v>
                </c:pt>
                <c:pt idx="22">
                  <c:v>1.3135016130769472E-3</c:v>
                </c:pt>
                <c:pt idx="23">
                  <c:v>1.843201096230156E-3</c:v>
                </c:pt>
                <c:pt idx="24">
                  <c:v>3.0556252727592412E-3</c:v>
                </c:pt>
                <c:pt idx="25">
                  <c:v>3.2792780238954191E-3</c:v>
                </c:pt>
                <c:pt idx="26">
                  <c:v>1.5760623817338555E-4</c:v>
                </c:pt>
                <c:pt idx="27">
                  <c:v>4.1365743614193171E-4</c:v>
                </c:pt>
                <c:pt idx="28">
                  <c:v>3.7550458642116583E-4</c:v>
                </c:pt>
                <c:pt idx="29">
                  <c:v>1.5047776942656585E-4</c:v>
                </c:pt>
                <c:pt idx="30">
                  <c:v>9.9761728698870256E-5</c:v>
                </c:pt>
                <c:pt idx="31">
                  <c:v>6.7252093437449164E-4</c:v>
                </c:pt>
                <c:pt idx="32">
                  <c:v>7.0674328373884638E-5</c:v>
                </c:pt>
                <c:pt idx="33">
                  <c:v>2.1847122684737499E-3</c:v>
                </c:pt>
                <c:pt idx="34">
                  <c:v>3.2588063373454835E-3</c:v>
                </c:pt>
                <c:pt idx="35">
                  <c:v>7.2641144870957768E-4</c:v>
                </c:pt>
                <c:pt idx="36">
                  <c:v>2.7686328097695787E-4</c:v>
                </c:pt>
                <c:pt idx="37">
                  <c:v>1.6901591112376813E-4</c:v>
                </c:pt>
                <c:pt idx="38">
                  <c:v>2.4777800276140616E-4</c:v>
                </c:pt>
                <c:pt idx="39">
                  <c:v>3.0605491729627783E-4</c:v>
                </c:pt>
                <c:pt idx="40">
                  <c:v>1.1018799592703681E-3</c:v>
                </c:pt>
                <c:pt idx="41">
                  <c:v>1.017194347780378E-2</c:v>
                </c:pt>
                <c:pt idx="42">
                  <c:v>1.6413179440895157E-2</c:v>
                </c:pt>
                <c:pt idx="43">
                  <c:v>1.7468078777305562E-2</c:v>
                </c:pt>
                <c:pt idx="44">
                  <c:v>2.2142789926881429E-2</c:v>
                </c:pt>
                <c:pt idx="45">
                  <c:v>2.3512385763887672E-2</c:v>
                </c:pt>
                <c:pt idx="46">
                  <c:v>1.2415072821087875E-3</c:v>
                </c:pt>
                <c:pt idx="47">
                  <c:v>1.4997333390885481E-3</c:v>
                </c:pt>
                <c:pt idx="48">
                  <c:v>7.6070428242298741E-4</c:v>
                </c:pt>
                <c:pt idx="49">
                  <c:v>4.5758212036430175E-4</c:v>
                </c:pt>
                <c:pt idx="50">
                  <c:v>2.6724638628686405E-4</c:v>
                </c:pt>
                <c:pt idx="51">
                  <c:v>7.346300248620045E-4</c:v>
                </c:pt>
                <c:pt idx="52">
                  <c:v>6.6948768209728151E-4</c:v>
                </c:pt>
                <c:pt idx="53">
                  <c:v>2.1649906465558526E-3</c:v>
                </c:pt>
                <c:pt idx="54">
                  <c:v>2.4232094782582512E-4</c:v>
                </c:pt>
                <c:pt idx="55">
                  <c:v>8.2100917568040006E-4</c:v>
                </c:pt>
                <c:pt idx="56">
                  <c:v>6.946813652960439E-4</c:v>
                </c:pt>
                <c:pt idx="57">
                  <c:v>4.9760939903214596E-4</c:v>
                </c:pt>
                <c:pt idx="58">
                  <c:v>1.6778054027477221E-4</c:v>
                </c:pt>
                <c:pt idx="59">
                  <c:v>1.0950544469084407E-4</c:v>
                </c:pt>
                <c:pt idx="60">
                  <c:v>4.2958194743926317E-4</c:v>
                </c:pt>
                <c:pt idx="61">
                  <c:v>1.739939503810705E-3</c:v>
                </c:pt>
                <c:pt idx="62">
                  <c:v>1.2142124074120161E-3</c:v>
                </c:pt>
                <c:pt idx="63">
                  <c:v>4.1096938033263031E-4</c:v>
                </c:pt>
                <c:pt idx="64">
                  <c:v>1.4198928116471892E-4</c:v>
                </c:pt>
                <c:pt idx="65">
                  <c:v>0</c:v>
                </c:pt>
                <c:pt idx="66">
                  <c:v>5.855925614240471E-5</c:v>
                </c:pt>
                <c:pt idx="67">
                  <c:v>6.1142318061145623E-5</c:v>
                </c:pt>
                <c:pt idx="68">
                  <c:v>4.2259030422451172E-4</c:v>
                </c:pt>
                <c:pt idx="69">
                  <c:v>5.6914469751919502E-4</c:v>
                </c:pt>
                <c:pt idx="70">
                  <c:v>7.3063166753012561E-4</c:v>
                </c:pt>
                <c:pt idx="71">
                  <c:v>5.345239978982552E-4</c:v>
                </c:pt>
                <c:pt idx="72">
                  <c:v>5.2382250318180044E-4</c:v>
                </c:pt>
                <c:pt idx="73">
                  <c:v>6.0221170987605991E-4</c:v>
                </c:pt>
                <c:pt idx="74">
                  <c:v>1.2067111042482353E-3</c:v>
                </c:pt>
                <c:pt idx="75">
                  <c:v>1.2607936694870861E-3</c:v>
                </c:pt>
                <c:pt idx="76">
                  <c:v>6.2593138596734742E-4</c:v>
                </c:pt>
                <c:pt idx="77">
                  <c:v>5.4338961532234865E-4</c:v>
                </c:pt>
                <c:pt idx="78">
                  <c:v>6.4812683169455899E-4</c:v>
                </c:pt>
                <c:pt idx="79">
                  <c:v>8.1659149962967496E-4</c:v>
                </c:pt>
                <c:pt idx="80">
                  <c:v>9.2337806739801055E-4</c:v>
                </c:pt>
                <c:pt idx="81">
                  <c:v>8.8792009455258369E-4</c:v>
                </c:pt>
                <c:pt idx="82">
                  <c:v>6.7494756651210834E-4</c:v>
                </c:pt>
                <c:pt idx="83">
                  <c:v>5.6868106713431192E-4</c:v>
                </c:pt>
                <c:pt idx="84">
                  <c:v>2.9661147978919493E-4</c:v>
                </c:pt>
                <c:pt idx="85">
                  <c:v>1.1852991716398532E-4</c:v>
                </c:pt>
                <c:pt idx="86">
                  <c:v>8.4997859682614714E-5</c:v>
                </c:pt>
                <c:pt idx="87">
                  <c:v>4.6578356806201111E-4</c:v>
                </c:pt>
                <c:pt idx="88">
                  <c:v>1.0147464490746505E-3</c:v>
                </c:pt>
                <c:pt idx="89">
                  <c:v>1.2641095160039041E-3</c:v>
                </c:pt>
                <c:pt idx="90">
                  <c:v>2.5082499822352031E-4</c:v>
                </c:pt>
                <c:pt idx="91">
                  <c:v>4.7945007913209403E-3</c:v>
                </c:pt>
                <c:pt idx="92">
                  <c:v>2.3138773896975882E-5</c:v>
                </c:pt>
                <c:pt idx="93">
                  <c:v>0</c:v>
                </c:pt>
                <c:pt idx="94">
                  <c:v>1.2299301140923755E-3</c:v>
                </c:pt>
                <c:pt idx="95">
                  <c:v>6.6043784536376501E-5</c:v>
                </c:pt>
                <c:pt idx="96">
                  <c:v>2.8333697791060191E-4</c:v>
                </c:pt>
                <c:pt idx="97">
                  <c:v>2.5429303030259556E-4</c:v>
                </c:pt>
                <c:pt idx="98">
                  <c:v>6.8173068721177389E-5</c:v>
                </c:pt>
                <c:pt idx="99">
                  <c:v>7.4633578260482523E-5</c:v>
                </c:pt>
                <c:pt idx="100">
                  <c:v>0</c:v>
                </c:pt>
                <c:pt idx="101">
                  <c:v>1.5986406155818022E-4</c:v>
                </c:pt>
                <c:pt idx="102">
                  <c:v>2.4597284552941911E-4</c:v>
                </c:pt>
                <c:pt idx="103">
                  <c:v>6.4997180374163794E-5</c:v>
                </c:pt>
                <c:pt idx="104">
                  <c:v>1.0278341042702343E-4</c:v>
                </c:pt>
                <c:pt idx="105">
                  <c:v>7.1709614619116915E-6</c:v>
                </c:pt>
                <c:pt idx="106">
                  <c:v>3.8652707545269988E-5</c:v>
                </c:pt>
                <c:pt idx="107">
                  <c:v>0</c:v>
                </c:pt>
                <c:pt idx="108">
                  <c:v>4.5125737530234817E-4</c:v>
                </c:pt>
                <c:pt idx="109">
                  <c:v>7.1939509807784723E-5</c:v>
                </c:pt>
                <c:pt idx="110">
                  <c:v>2.17445479989312E-4</c:v>
                </c:pt>
                <c:pt idx="111">
                  <c:v>1.5217682118685971E-4</c:v>
                </c:pt>
                <c:pt idx="112">
                  <c:v>2.4744836842934665E-4</c:v>
                </c:pt>
                <c:pt idx="113">
                  <c:v>0</c:v>
                </c:pt>
                <c:pt idx="114">
                  <c:v>0</c:v>
                </c:pt>
                <c:pt idx="115">
                  <c:v>2.7062074239235859E-4</c:v>
                </c:pt>
                <c:pt idx="116">
                  <c:v>1.1115105466189535E-3</c:v>
                </c:pt>
                <c:pt idx="117">
                  <c:v>2.5156526073103111E-3</c:v>
                </c:pt>
                <c:pt idx="118">
                  <c:v>2.6333976976686789E-3</c:v>
                </c:pt>
                <c:pt idx="119">
                  <c:v>9.967405021076123E-4</c:v>
                </c:pt>
                <c:pt idx="120">
                  <c:v>7.0166032638060689E-5</c:v>
                </c:pt>
                <c:pt idx="121">
                  <c:v>0</c:v>
                </c:pt>
                <c:pt idx="122">
                  <c:v>1.2139946385629687E-3</c:v>
                </c:pt>
                <c:pt idx="123">
                  <c:v>8.8288912887547148E-4</c:v>
                </c:pt>
                <c:pt idx="124">
                  <c:v>2.1795584730815477E-4</c:v>
                </c:pt>
                <c:pt idx="125">
                  <c:v>3.3367998211567442E-5</c:v>
                </c:pt>
                <c:pt idx="126">
                  <c:v>1.4561965461548401E-4</c:v>
                </c:pt>
                <c:pt idx="127">
                  <c:v>0</c:v>
                </c:pt>
                <c:pt idx="128">
                  <c:v>7.2232563015317577E-5</c:v>
                </c:pt>
                <c:pt idx="129">
                  <c:v>3.9613179327675606E-4</c:v>
                </c:pt>
                <c:pt idx="130">
                  <c:v>1.0414769942412624E-3</c:v>
                </c:pt>
                <c:pt idx="131">
                  <c:v>2.0804816804656642E-3</c:v>
                </c:pt>
                <c:pt idx="132">
                  <c:v>1.5750898492961657E-3</c:v>
                </c:pt>
                <c:pt idx="133">
                  <c:v>1.4815140695969922E-3</c:v>
                </c:pt>
                <c:pt idx="134">
                  <c:v>1.2350136777675973E-3</c:v>
                </c:pt>
                <c:pt idx="135">
                  <c:v>1.8977342560387963E-4</c:v>
                </c:pt>
                <c:pt idx="136">
                  <c:v>1.6434283920267691E-3</c:v>
                </c:pt>
                <c:pt idx="137">
                  <c:v>7.2289667969654351E-4</c:v>
                </c:pt>
                <c:pt idx="138">
                  <c:v>1.1065233873437243E-3</c:v>
                </c:pt>
                <c:pt idx="139">
                  <c:v>5.7343939227558834E-4</c:v>
                </c:pt>
                <c:pt idx="140">
                  <c:v>6.3769428908563765E-4</c:v>
                </c:pt>
                <c:pt idx="141">
                  <c:v>3.893312914902979E-5</c:v>
                </c:pt>
                <c:pt idx="142">
                  <c:v>4.5705992986432748E-5</c:v>
                </c:pt>
                <c:pt idx="143">
                  <c:v>4.3941489308028822E-4</c:v>
                </c:pt>
                <c:pt idx="144">
                  <c:v>7.7719564957123442E-4</c:v>
                </c:pt>
                <c:pt idx="145">
                  <c:v>3.0064940940937334E-3</c:v>
                </c:pt>
                <c:pt idx="146">
                  <c:v>3.7903463462212448E-3</c:v>
                </c:pt>
                <c:pt idx="147">
                  <c:v>7.3446249442748477E-3</c:v>
                </c:pt>
                <c:pt idx="148">
                  <c:v>4.4552282424244133E-3</c:v>
                </c:pt>
                <c:pt idx="149">
                  <c:v>1.8206435782123988E-4</c:v>
                </c:pt>
                <c:pt idx="150">
                  <c:v>2.0027286518638245E-4</c:v>
                </c:pt>
                <c:pt idx="151">
                  <c:v>2.6204421690485557E-3</c:v>
                </c:pt>
                <c:pt idx="152">
                  <c:v>3.2951392255946409E-3</c:v>
                </c:pt>
                <c:pt idx="153">
                  <c:v>4.3521717367238141E-3</c:v>
                </c:pt>
                <c:pt idx="154">
                  <c:v>8.0458420529422765E-3</c:v>
                </c:pt>
                <c:pt idx="155">
                  <c:v>3.5471880241181009E-3</c:v>
                </c:pt>
                <c:pt idx="156">
                  <c:v>3.9206163790903145E-4</c:v>
                </c:pt>
                <c:pt idx="157">
                  <c:v>1.1956868467921731E-3</c:v>
                </c:pt>
                <c:pt idx="158">
                  <c:v>5.5565480153306653E-4</c:v>
                </c:pt>
                <c:pt idx="159">
                  <c:v>2.8812329468583822E-4</c:v>
                </c:pt>
                <c:pt idx="160">
                  <c:v>3.6599420141408584E-4</c:v>
                </c:pt>
                <c:pt idx="161">
                  <c:v>4.8327035611398194E-4</c:v>
                </c:pt>
                <c:pt idx="162">
                  <c:v>1.2207691192456557E-3</c:v>
                </c:pt>
                <c:pt idx="163">
                  <c:v>9.6673448102984228E-4</c:v>
                </c:pt>
                <c:pt idx="164">
                  <c:v>8.5433594433725185E-4</c:v>
                </c:pt>
                <c:pt idx="165">
                  <c:v>9.6682527699776168E-4</c:v>
                </c:pt>
                <c:pt idx="166">
                  <c:v>1.4589135535999884E-3</c:v>
                </c:pt>
                <c:pt idx="167">
                  <c:v>1.2934337336364243E-3</c:v>
                </c:pt>
                <c:pt idx="168">
                  <c:v>3.015290641908398E-4</c:v>
                </c:pt>
                <c:pt idx="169">
                  <c:v>1.6383190093534371E-5</c:v>
                </c:pt>
                <c:pt idx="170">
                  <c:v>1.2827274389105375E-3</c:v>
                </c:pt>
                <c:pt idx="171">
                  <c:v>7.5504079676590634E-3</c:v>
                </c:pt>
                <c:pt idx="172">
                  <c:v>6.16890421672319E-3</c:v>
                </c:pt>
                <c:pt idx="173">
                  <c:v>1.1053042860003869E-3</c:v>
                </c:pt>
                <c:pt idx="174">
                  <c:v>7.6799832623206305E-4</c:v>
                </c:pt>
                <c:pt idx="175">
                  <c:v>1.0027577939337323E-3</c:v>
                </c:pt>
                <c:pt idx="176">
                  <c:v>4.2958002743548915E-4</c:v>
                </c:pt>
                <c:pt idx="177">
                  <c:v>6.8033817921184389E-6</c:v>
                </c:pt>
                <c:pt idx="178">
                  <c:v>1.093249239150038E-3</c:v>
                </c:pt>
                <c:pt idx="179">
                  <c:v>4.2874199631477515E-4</c:v>
                </c:pt>
                <c:pt idx="180">
                  <c:v>3.5614508732023068E-4</c:v>
                </c:pt>
                <c:pt idx="181">
                  <c:v>3.0415372955976757E-3</c:v>
                </c:pt>
                <c:pt idx="182">
                  <c:v>1.2329172862790224E-4</c:v>
                </c:pt>
                <c:pt idx="183">
                  <c:v>5.0124881671121124E-5</c:v>
                </c:pt>
                <c:pt idx="184">
                  <c:v>0</c:v>
                </c:pt>
                <c:pt idx="185">
                  <c:v>6.3734019996867404E-6</c:v>
                </c:pt>
                <c:pt idx="186">
                  <c:v>9.1419974199091368E-4</c:v>
                </c:pt>
                <c:pt idx="187">
                  <c:v>1.0679298563358098E-2</c:v>
                </c:pt>
                <c:pt idx="188">
                  <c:v>1.7411981471264902E-2</c:v>
                </c:pt>
                <c:pt idx="189">
                  <c:v>1.0698807923806198E-2</c:v>
                </c:pt>
                <c:pt idx="190">
                  <c:v>1.572887301809483E-5</c:v>
                </c:pt>
                <c:pt idx="191">
                  <c:v>8.9355965089947801E-6</c:v>
                </c:pt>
                <c:pt idx="192">
                  <c:v>3.0293890275114802E-4</c:v>
                </c:pt>
                <c:pt idx="193">
                  <c:v>2.9945807233113003E-3</c:v>
                </c:pt>
                <c:pt idx="194">
                  <c:v>7.0103340978007085E-3</c:v>
                </c:pt>
                <c:pt idx="195">
                  <c:v>1.2729546803351656E-2</c:v>
                </c:pt>
                <c:pt idx="196">
                  <c:v>1.6051870705531775E-2</c:v>
                </c:pt>
                <c:pt idx="197">
                  <c:v>5.3836917935014264E-3</c:v>
                </c:pt>
                <c:pt idx="198">
                  <c:v>5.8920463420726581E-3</c:v>
                </c:pt>
                <c:pt idx="199">
                  <c:v>1.8296963757938389E-2</c:v>
                </c:pt>
                <c:pt idx="200">
                  <c:v>6.4778901208325471E-3</c:v>
                </c:pt>
                <c:pt idx="201">
                  <c:v>6.436945029834557E-3</c:v>
                </c:pt>
                <c:pt idx="202">
                  <c:v>1.521225664275982E-2</c:v>
                </c:pt>
                <c:pt idx="203">
                  <c:v>1.6653373681383334E-2</c:v>
                </c:pt>
                <c:pt idx="204">
                  <c:v>1.6014012424810979E-2</c:v>
                </c:pt>
                <c:pt idx="205">
                  <c:v>1.704761543305074E-2</c:v>
                </c:pt>
                <c:pt idx="206">
                  <c:v>3.171992320830317E-2</c:v>
                </c:pt>
                <c:pt idx="207">
                  <c:v>1.7100147948927405E-2</c:v>
                </c:pt>
                <c:pt idx="208">
                  <c:v>1.2063956072071159E-2</c:v>
                </c:pt>
                <c:pt idx="209">
                  <c:v>1.5136649117322031E-2</c:v>
                </c:pt>
                <c:pt idx="210">
                  <c:v>6.3469506129635034E-3</c:v>
                </c:pt>
                <c:pt idx="211">
                  <c:v>4.6261910879009105E-3</c:v>
                </c:pt>
                <c:pt idx="212">
                  <c:v>2.5183278294101802E-3</c:v>
                </c:pt>
                <c:pt idx="213">
                  <c:v>2.1732105869214854E-3</c:v>
                </c:pt>
                <c:pt idx="214">
                  <c:v>2.2548501073721872E-3</c:v>
                </c:pt>
                <c:pt idx="215">
                  <c:v>1.4809989527951291E-4</c:v>
                </c:pt>
                <c:pt idx="216">
                  <c:v>6.0858854767197306E-4</c:v>
                </c:pt>
                <c:pt idx="217">
                  <c:v>2.3822479156489435E-3</c:v>
                </c:pt>
                <c:pt idx="218">
                  <c:v>1.8311869757760329E-3</c:v>
                </c:pt>
                <c:pt idx="219">
                  <c:v>3.8293838629438546E-4</c:v>
                </c:pt>
                <c:pt idx="220">
                  <c:v>2.2519128047572394E-4</c:v>
                </c:pt>
                <c:pt idx="221">
                  <c:v>4.4853228363078406E-3</c:v>
                </c:pt>
                <c:pt idx="222">
                  <c:v>1.3185327202280222E-2</c:v>
                </c:pt>
                <c:pt idx="223">
                  <c:v>2.9846884647115976E-2</c:v>
                </c:pt>
                <c:pt idx="224">
                  <c:v>3.5634117578982487E-2</c:v>
                </c:pt>
                <c:pt idx="225">
                  <c:v>1.673162146464174E-2</c:v>
                </c:pt>
                <c:pt idx="226">
                  <c:v>2.1748103744866871E-2</c:v>
                </c:pt>
                <c:pt idx="227">
                  <c:v>2.5951224729705579E-2</c:v>
                </c:pt>
                <c:pt idx="228">
                  <c:v>2.230931736153554E-2</c:v>
                </c:pt>
                <c:pt idx="229">
                  <c:v>5.5883569704781484E-3</c:v>
                </c:pt>
                <c:pt idx="230">
                  <c:v>3.8670379158948316E-3</c:v>
                </c:pt>
                <c:pt idx="231">
                  <c:v>6.2878299072965963E-3</c:v>
                </c:pt>
                <c:pt idx="232">
                  <c:v>2.7848414310989683E-3</c:v>
                </c:pt>
                <c:pt idx="233">
                  <c:v>1.8973906764161737E-4</c:v>
                </c:pt>
                <c:pt idx="234">
                  <c:v>3.2200436337945552E-3</c:v>
                </c:pt>
                <c:pt idx="235">
                  <c:v>1.5487230437918023E-3</c:v>
                </c:pt>
                <c:pt idx="236">
                  <c:v>9.2927682425432455E-4</c:v>
                </c:pt>
                <c:pt idx="237">
                  <c:v>6.6367322856454901E-3</c:v>
                </c:pt>
                <c:pt idx="238">
                  <c:v>1.1376925315495522E-2</c:v>
                </c:pt>
                <c:pt idx="239">
                  <c:v>3.6579703723711473E-3</c:v>
                </c:pt>
                <c:pt idx="240">
                  <c:v>2.1424912844418624E-4</c:v>
                </c:pt>
                <c:pt idx="241">
                  <c:v>8.6326834757681423E-3</c:v>
                </c:pt>
                <c:pt idx="242">
                  <c:v>5.1627600413971814E-3</c:v>
                </c:pt>
                <c:pt idx="243">
                  <c:v>9.7536901084187017E-3</c:v>
                </c:pt>
                <c:pt idx="244">
                  <c:v>1.1501155067019618E-3</c:v>
                </c:pt>
                <c:pt idx="245">
                  <c:v>1.7821768078746665E-4</c:v>
                </c:pt>
                <c:pt idx="246">
                  <c:v>8.2699109901595527E-6</c:v>
                </c:pt>
                <c:pt idx="247">
                  <c:v>6.0771403647956407E-5</c:v>
                </c:pt>
                <c:pt idx="248">
                  <c:v>5.0345934737148117E-5</c:v>
                </c:pt>
                <c:pt idx="249">
                  <c:v>1.4147688268398941E-3</c:v>
                </c:pt>
                <c:pt idx="250">
                  <c:v>4.4441095510985417E-3</c:v>
                </c:pt>
                <c:pt idx="251">
                  <c:v>7.276493509319709E-3</c:v>
                </c:pt>
                <c:pt idx="252">
                  <c:v>1.645296262645167E-2</c:v>
                </c:pt>
                <c:pt idx="253">
                  <c:v>5.1029595028152085E-3</c:v>
                </c:pt>
                <c:pt idx="254">
                  <c:v>2.8544898206144136E-5</c:v>
                </c:pt>
                <c:pt idx="255">
                  <c:v>8.8367031777920706E-4</c:v>
                </c:pt>
                <c:pt idx="256">
                  <c:v>1.1024154382175135E-3</c:v>
                </c:pt>
                <c:pt idx="257">
                  <c:v>6.6590247420896748E-3</c:v>
                </c:pt>
                <c:pt idx="258">
                  <c:v>5.5507309091611362E-4</c:v>
                </c:pt>
                <c:pt idx="259">
                  <c:v>5.6481711006657739E-4</c:v>
                </c:pt>
                <c:pt idx="260">
                  <c:v>7.0366405242390496E-4</c:v>
                </c:pt>
                <c:pt idx="261">
                  <c:v>1.2969121236305952E-3</c:v>
                </c:pt>
                <c:pt idx="262">
                  <c:v>3.2966847275794717E-3</c:v>
                </c:pt>
                <c:pt idx="263">
                  <c:v>1.1508952960239962E-2</c:v>
                </c:pt>
                <c:pt idx="264">
                  <c:v>7.5172726941154164E-3</c:v>
                </c:pt>
                <c:pt idx="265">
                  <c:v>3.8831638760091357E-3</c:v>
                </c:pt>
                <c:pt idx="266">
                  <c:v>3.9740504377914591E-3</c:v>
                </c:pt>
                <c:pt idx="267">
                  <c:v>2.0456225466919092E-3</c:v>
                </c:pt>
                <c:pt idx="268">
                  <c:v>2.3233623093914602E-3</c:v>
                </c:pt>
                <c:pt idx="269">
                  <c:v>1.9291882125938551E-3</c:v>
                </c:pt>
                <c:pt idx="270">
                  <c:v>6.494479458699653E-4</c:v>
                </c:pt>
                <c:pt idx="271">
                  <c:v>6.4224464750239473E-4</c:v>
                </c:pt>
                <c:pt idx="272">
                  <c:v>8.5680673656165921E-4</c:v>
                </c:pt>
                <c:pt idx="273">
                  <c:v>1.9536830649454829E-3</c:v>
                </c:pt>
                <c:pt idx="274">
                  <c:v>1.271451762012976E-3</c:v>
                </c:pt>
                <c:pt idx="275">
                  <c:v>1.0409628879677021E-3</c:v>
                </c:pt>
                <c:pt idx="276">
                  <c:v>1.3466653835187148E-3</c:v>
                </c:pt>
                <c:pt idx="277">
                  <c:v>1.1077764929644165E-3</c:v>
                </c:pt>
                <c:pt idx="278">
                  <c:v>2.0851824560201514E-3</c:v>
                </c:pt>
                <c:pt idx="279">
                  <c:v>1.4441200255780752E-3</c:v>
                </c:pt>
                <c:pt idx="280">
                  <c:v>2.2313342043129704E-3</c:v>
                </c:pt>
                <c:pt idx="281">
                  <c:v>4.2898947469589501E-5</c:v>
                </c:pt>
                <c:pt idx="282">
                  <c:v>7.9801925260228541E-4</c:v>
                </c:pt>
                <c:pt idx="283">
                  <c:v>1.3516013090090365E-3</c:v>
                </c:pt>
                <c:pt idx="284">
                  <c:v>1.4556015470907171E-3</c:v>
                </c:pt>
                <c:pt idx="285">
                  <c:v>1.4589616042207407E-3</c:v>
                </c:pt>
                <c:pt idx="286">
                  <c:v>2.9303350223087987E-4</c:v>
                </c:pt>
                <c:pt idx="287">
                  <c:v>5.5634453762548424E-4</c:v>
                </c:pt>
                <c:pt idx="288">
                  <c:v>3.8276791016986549E-5</c:v>
                </c:pt>
                <c:pt idx="289">
                  <c:v>6.8072313996842828E-4</c:v>
                </c:pt>
                <c:pt idx="290">
                  <c:v>1.1389800406062822E-3</c:v>
                </c:pt>
                <c:pt idx="291">
                  <c:v>1.5462684705466391E-3</c:v>
                </c:pt>
                <c:pt idx="292">
                  <c:v>1.6778852850099799E-3</c:v>
                </c:pt>
                <c:pt idx="293">
                  <c:v>1.2356791611807733E-3</c:v>
                </c:pt>
                <c:pt idx="294">
                  <c:v>1.2005606247919335E-3</c:v>
                </c:pt>
                <c:pt idx="295">
                  <c:v>4.0087657733878719E-5</c:v>
                </c:pt>
                <c:pt idx="296">
                  <c:v>4.1345765469665801E-5</c:v>
                </c:pt>
                <c:pt idx="297">
                  <c:v>4.1718852518704105E-5</c:v>
                </c:pt>
                <c:pt idx="298">
                  <c:v>1.1165630365488932E-4</c:v>
                </c:pt>
                <c:pt idx="299">
                  <c:v>6.2200169403357774E-4</c:v>
                </c:pt>
                <c:pt idx="300">
                  <c:v>1.2662411749302157E-3</c:v>
                </c:pt>
                <c:pt idx="301">
                  <c:v>8.3078472331388317E-4</c:v>
                </c:pt>
                <c:pt idx="302">
                  <c:v>9.3099972448254298E-5</c:v>
                </c:pt>
                <c:pt idx="303">
                  <c:v>1.6304869097500494E-4</c:v>
                </c:pt>
                <c:pt idx="304">
                  <c:v>2.2704011779355769E-3</c:v>
                </c:pt>
                <c:pt idx="305">
                  <c:v>2.9438778194515289E-3</c:v>
                </c:pt>
                <c:pt idx="306">
                  <c:v>3.0293245558058218E-3</c:v>
                </c:pt>
                <c:pt idx="307">
                  <c:v>1.3398761491228219E-4</c:v>
                </c:pt>
                <c:pt idx="308">
                  <c:v>2.3885079363731646E-4</c:v>
                </c:pt>
                <c:pt idx="309">
                  <c:v>7.8049315499937303E-5</c:v>
                </c:pt>
                <c:pt idx="310">
                  <c:v>0</c:v>
                </c:pt>
                <c:pt idx="311">
                  <c:v>4.2136503865853474E-6</c:v>
                </c:pt>
                <c:pt idx="312">
                  <c:v>6.8084344336276181E-6</c:v>
                </c:pt>
                <c:pt idx="313">
                  <c:v>2.2198841102305091E-4</c:v>
                </c:pt>
                <c:pt idx="314">
                  <c:v>8.2857661792153808E-4</c:v>
                </c:pt>
                <c:pt idx="315">
                  <c:v>0</c:v>
                </c:pt>
                <c:pt idx="316">
                  <c:v>1.0843170784372713E-4</c:v>
                </c:pt>
                <c:pt idx="317">
                  <c:v>9.6989748514100598E-5</c:v>
                </c:pt>
                <c:pt idx="318">
                  <c:v>1.0124043981558967E-3</c:v>
                </c:pt>
                <c:pt idx="319">
                  <c:v>1.8409831887132863E-3</c:v>
                </c:pt>
                <c:pt idx="320">
                  <c:v>9.1999759759628987E-5</c:v>
                </c:pt>
                <c:pt idx="321">
                  <c:v>2.4475591682193221E-4</c:v>
                </c:pt>
                <c:pt idx="322">
                  <c:v>1.979228816204604E-4</c:v>
                </c:pt>
                <c:pt idx="323">
                  <c:v>6.9731505468270688E-5</c:v>
                </c:pt>
                <c:pt idx="324">
                  <c:v>8.375258565626084E-5</c:v>
                </c:pt>
                <c:pt idx="325">
                  <c:v>5.7056954242478604E-5</c:v>
                </c:pt>
                <c:pt idx="326">
                  <c:v>1.6058381034116364E-4</c:v>
                </c:pt>
                <c:pt idx="327">
                  <c:v>1.5359145975660151E-4</c:v>
                </c:pt>
                <c:pt idx="328">
                  <c:v>5.8004122419790494E-5</c:v>
                </c:pt>
                <c:pt idx="329">
                  <c:v>0</c:v>
                </c:pt>
                <c:pt idx="330">
                  <c:v>1.7942283684023763E-5</c:v>
                </c:pt>
                <c:pt idx="331">
                  <c:v>1.9123591268871378E-5</c:v>
                </c:pt>
                <c:pt idx="332">
                  <c:v>2.9948239069471389E-4</c:v>
                </c:pt>
                <c:pt idx="333">
                  <c:v>7.0135342893533814E-4</c:v>
                </c:pt>
                <c:pt idx="334">
                  <c:v>2.5592987899326963E-3</c:v>
                </c:pt>
                <c:pt idx="335">
                  <c:v>4.6713701914307768E-3</c:v>
                </c:pt>
                <c:pt idx="336">
                  <c:v>7.5879367656270333E-4</c:v>
                </c:pt>
                <c:pt idx="337">
                  <c:v>2.2289980649847809E-4</c:v>
                </c:pt>
                <c:pt idx="338">
                  <c:v>7.9681460181366516E-4</c:v>
                </c:pt>
                <c:pt idx="339">
                  <c:v>1.2039977852313858E-3</c:v>
                </c:pt>
                <c:pt idx="340">
                  <c:v>2.0068687863164535E-4</c:v>
                </c:pt>
                <c:pt idx="341">
                  <c:v>1.210539137034838E-4</c:v>
                </c:pt>
                <c:pt idx="342">
                  <c:v>1.1873065861114534E-4</c:v>
                </c:pt>
                <c:pt idx="343">
                  <c:v>1.6522168050886032E-4</c:v>
                </c:pt>
                <c:pt idx="344">
                  <c:v>1.3942546981012815E-4</c:v>
                </c:pt>
                <c:pt idx="345">
                  <c:v>1.533820277660457E-4</c:v>
                </c:pt>
                <c:pt idx="346">
                  <c:v>5.0910415846554307E-5</c:v>
                </c:pt>
                <c:pt idx="347">
                  <c:v>5.5073908660877849E-4</c:v>
                </c:pt>
                <c:pt idx="348">
                  <c:v>6.4021919510060714E-4</c:v>
                </c:pt>
                <c:pt idx="349">
                  <c:v>4.0883871677669693E-3</c:v>
                </c:pt>
                <c:pt idx="350">
                  <c:v>8.4244452222953566E-3</c:v>
                </c:pt>
                <c:pt idx="351">
                  <c:v>1.5576925435253231E-3</c:v>
                </c:pt>
                <c:pt idx="352">
                  <c:v>1.8540566965126444E-5</c:v>
                </c:pt>
                <c:pt idx="353">
                  <c:v>1.3667814651592357E-4</c:v>
                </c:pt>
                <c:pt idx="354">
                  <c:v>9.7954050198770389E-4</c:v>
                </c:pt>
                <c:pt idx="355">
                  <c:v>3.5851593829558587E-4</c:v>
                </c:pt>
                <c:pt idx="356">
                  <c:v>1.7321718253865606E-5</c:v>
                </c:pt>
                <c:pt idx="357">
                  <c:v>4.6459038676961683E-6</c:v>
                </c:pt>
                <c:pt idx="358">
                  <c:v>9.1983338674724045E-6</c:v>
                </c:pt>
                <c:pt idx="359">
                  <c:v>4.7368514148615236E-6</c:v>
                </c:pt>
                <c:pt idx="360">
                  <c:v>8.5869642448609662E-6</c:v>
                </c:pt>
                <c:pt idx="361">
                  <c:v>1.4112027735155425E-5</c:v>
                </c:pt>
                <c:pt idx="362">
                  <c:v>8.6738696788189574E-5</c:v>
                </c:pt>
                <c:pt idx="363">
                  <c:v>9.4017026882171383E-6</c:v>
                </c:pt>
                <c:pt idx="364">
                  <c:v>9.2033865089816074E-6</c:v>
                </c:pt>
                <c:pt idx="365">
                  <c:v>2.2229096319662116E-5</c:v>
                </c:pt>
              </c:numCache>
            </c:numRef>
          </c:val>
        </c:ser>
        <c:marker val="1"/>
        <c:axId val="92234496"/>
        <c:axId val="92236032"/>
      </c:lineChart>
      <c:dateAx>
        <c:axId val="92234496"/>
        <c:scaling>
          <c:orientation val="minMax"/>
        </c:scaling>
        <c:axPos val="b"/>
        <c:numFmt formatCode="m/d/yyyy" sourceLinked="1"/>
        <c:tickLblPos val="nextTo"/>
        <c:crossAx val="92236032"/>
        <c:crosses val="autoZero"/>
        <c:auto val="1"/>
        <c:lblOffset val="100"/>
      </c:dateAx>
      <c:valAx>
        <c:axId val="92236032"/>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2234496"/>
        <c:crosses val="autoZero"/>
        <c:crossBetween val="between"/>
      </c:valAx>
    </c:plotArea>
    <c:legend>
      <c:legendPos val="b"/>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aseline="0" dirty="0" smtClean="0"/>
              <a:t>LADCO</a:t>
            </a:r>
            <a:endParaRPr lang="en-US" dirty="0"/>
          </a:p>
        </c:rich>
      </c:tx>
      <c:layout>
        <c:manualLayout>
          <c:xMode val="edge"/>
          <c:yMode val="edge"/>
          <c:x val="0.2179174134260321"/>
          <c:y val="2.3617246014979866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Profiles'!$U$6:$U$370</c:f>
              <c:numCache>
                <c:formatCode>General</c:formatCode>
                <c:ptCount val="3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1.1256494000000001E-2</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1.1256494000000001E-2</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1.1256494000000001E-2</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5.6282470000000046E-3</c:v>
                </c:pt>
                <c:pt idx="104">
                  <c:v>0</c:v>
                </c:pt>
                <c:pt idx="105">
                  <c:v>0</c:v>
                </c:pt>
                <c:pt idx="106">
                  <c:v>0</c:v>
                </c:pt>
                <c:pt idx="107">
                  <c:v>2.1672970000000029E-3</c:v>
                </c:pt>
                <c:pt idx="108">
                  <c:v>0</c:v>
                </c:pt>
                <c:pt idx="109">
                  <c:v>7.9945269999999999E-2</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3.7650630000000034E-3</c:v>
                </c:pt>
                <c:pt idx="129">
                  <c:v>0</c:v>
                </c:pt>
                <c:pt idx="130">
                  <c:v>0</c:v>
                </c:pt>
                <c:pt idx="131">
                  <c:v>0</c:v>
                </c:pt>
                <c:pt idx="132">
                  <c:v>0</c:v>
                </c:pt>
                <c:pt idx="133">
                  <c:v>0</c:v>
                </c:pt>
                <c:pt idx="134">
                  <c:v>0</c:v>
                </c:pt>
                <c:pt idx="135">
                  <c:v>0</c:v>
                </c:pt>
                <c:pt idx="136">
                  <c:v>0</c:v>
                </c:pt>
                <c:pt idx="137">
                  <c:v>5.5637560000000004E-3</c:v>
                </c:pt>
                <c:pt idx="138">
                  <c:v>0</c:v>
                </c:pt>
                <c:pt idx="139">
                  <c:v>0</c:v>
                </c:pt>
                <c:pt idx="140">
                  <c:v>0</c:v>
                </c:pt>
                <c:pt idx="141">
                  <c:v>0</c:v>
                </c:pt>
                <c:pt idx="142">
                  <c:v>2.1363889999999998E-3</c:v>
                </c:pt>
                <c:pt idx="143">
                  <c:v>1.6884740000000016E-2</c:v>
                </c:pt>
                <c:pt idx="144">
                  <c:v>0</c:v>
                </c:pt>
                <c:pt idx="145">
                  <c:v>3.23624E-4</c:v>
                </c:pt>
                <c:pt idx="146">
                  <c:v>0</c:v>
                </c:pt>
                <c:pt idx="147">
                  <c:v>0</c:v>
                </c:pt>
                <c:pt idx="148">
                  <c:v>0</c:v>
                </c:pt>
                <c:pt idx="149">
                  <c:v>0</c:v>
                </c:pt>
                <c:pt idx="150">
                  <c:v>5.6282468000000002E-2</c:v>
                </c:pt>
                <c:pt idx="151">
                  <c:v>5.6282470000000046E-3</c:v>
                </c:pt>
                <c:pt idx="152">
                  <c:v>0</c:v>
                </c:pt>
                <c:pt idx="153">
                  <c:v>0</c:v>
                </c:pt>
                <c:pt idx="154">
                  <c:v>0</c:v>
                </c:pt>
                <c:pt idx="155">
                  <c:v>0</c:v>
                </c:pt>
                <c:pt idx="156">
                  <c:v>0</c:v>
                </c:pt>
                <c:pt idx="157">
                  <c:v>3.8895559000000003E-2</c:v>
                </c:pt>
                <c:pt idx="158">
                  <c:v>0.14424766200000014</c:v>
                </c:pt>
                <c:pt idx="159">
                  <c:v>0</c:v>
                </c:pt>
                <c:pt idx="160">
                  <c:v>5.1826800000000011E-4</c:v>
                </c:pt>
                <c:pt idx="161">
                  <c:v>0</c:v>
                </c:pt>
                <c:pt idx="162">
                  <c:v>0</c:v>
                </c:pt>
                <c:pt idx="163">
                  <c:v>0</c:v>
                </c:pt>
                <c:pt idx="164">
                  <c:v>1.9443200000000024E-4</c:v>
                </c:pt>
                <c:pt idx="165">
                  <c:v>3.3046016000000004E-2</c:v>
                </c:pt>
                <c:pt idx="166">
                  <c:v>2.3324392999999988E-2</c:v>
                </c:pt>
                <c:pt idx="167">
                  <c:v>0</c:v>
                </c:pt>
                <c:pt idx="168">
                  <c:v>0</c:v>
                </c:pt>
                <c:pt idx="169">
                  <c:v>0</c:v>
                </c:pt>
                <c:pt idx="170">
                  <c:v>0</c:v>
                </c:pt>
                <c:pt idx="171">
                  <c:v>1.6884740000000016E-2</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3.240580000000006E-4</c:v>
                </c:pt>
                <c:pt idx="191">
                  <c:v>6.7067490000000077E-2</c:v>
                </c:pt>
                <c:pt idx="192">
                  <c:v>0</c:v>
                </c:pt>
                <c:pt idx="193">
                  <c:v>0</c:v>
                </c:pt>
                <c:pt idx="194">
                  <c:v>0</c:v>
                </c:pt>
                <c:pt idx="195">
                  <c:v>0</c:v>
                </c:pt>
                <c:pt idx="196">
                  <c:v>0</c:v>
                </c:pt>
                <c:pt idx="197">
                  <c:v>0</c:v>
                </c:pt>
                <c:pt idx="198">
                  <c:v>1.7268305000000001E-2</c:v>
                </c:pt>
                <c:pt idx="199">
                  <c:v>4.5272854999999987E-2</c:v>
                </c:pt>
                <c:pt idx="200">
                  <c:v>4.7264551000000002E-2</c:v>
                </c:pt>
                <c:pt idx="201">
                  <c:v>5.9691028000000014E-2</c:v>
                </c:pt>
                <c:pt idx="202">
                  <c:v>5.0843928000000004E-2</c:v>
                </c:pt>
                <c:pt idx="203">
                  <c:v>0</c:v>
                </c:pt>
                <c:pt idx="204">
                  <c:v>0</c:v>
                </c:pt>
                <c:pt idx="205">
                  <c:v>0</c:v>
                </c:pt>
                <c:pt idx="206">
                  <c:v>0</c:v>
                </c:pt>
                <c:pt idx="207">
                  <c:v>0</c:v>
                </c:pt>
                <c:pt idx="208">
                  <c:v>0</c:v>
                </c:pt>
                <c:pt idx="209">
                  <c:v>0</c:v>
                </c:pt>
                <c:pt idx="210">
                  <c:v>0</c:v>
                </c:pt>
                <c:pt idx="211">
                  <c:v>0</c:v>
                </c:pt>
                <c:pt idx="212">
                  <c:v>5.3570603000000001E-2</c:v>
                </c:pt>
                <c:pt idx="213">
                  <c:v>2.5954003E-2</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1.6884740000000016E-2</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1.3015300000000001E-4</c:v>
                </c:pt>
                <c:pt idx="244">
                  <c:v>2.9416970000000011E-2</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1.9761150000000033E-2</c:v>
                </c:pt>
                <c:pt idx="271">
                  <c:v>1.6960792000000009E-2</c:v>
                </c:pt>
                <c:pt idx="272">
                  <c:v>0</c:v>
                </c:pt>
                <c:pt idx="273">
                  <c:v>5.827334E-3</c:v>
                </c:pt>
                <c:pt idx="274">
                  <c:v>0</c:v>
                </c:pt>
                <c:pt idx="275">
                  <c:v>0</c:v>
                </c:pt>
                <c:pt idx="276">
                  <c:v>0</c:v>
                </c:pt>
                <c:pt idx="277">
                  <c:v>0</c:v>
                </c:pt>
                <c:pt idx="278">
                  <c:v>0</c:v>
                </c:pt>
                <c:pt idx="279">
                  <c:v>0</c:v>
                </c:pt>
                <c:pt idx="280">
                  <c:v>0</c:v>
                </c:pt>
                <c:pt idx="281">
                  <c:v>0</c:v>
                </c:pt>
                <c:pt idx="282">
                  <c:v>0</c:v>
                </c:pt>
                <c:pt idx="283">
                  <c:v>0</c:v>
                </c:pt>
                <c:pt idx="284">
                  <c:v>9.4355200000000123E-5</c:v>
                </c:pt>
                <c:pt idx="285">
                  <c:v>0</c:v>
                </c:pt>
                <c:pt idx="286">
                  <c:v>0</c:v>
                </c:pt>
                <c:pt idx="287">
                  <c:v>0</c:v>
                </c:pt>
                <c:pt idx="288">
                  <c:v>0</c:v>
                </c:pt>
                <c:pt idx="289">
                  <c:v>0</c:v>
                </c:pt>
                <c:pt idx="290">
                  <c:v>2.1375610000000022E-3</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9.5797500000000099E-4</c:v>
                </c:pt>
                <c:pt idx="313">
                  <c:v>0</c:v>
                </c:pt>
                <c:pt idx="314">
                  <c:v>0</c:v>
                </c:pt>
                <c:pt idx="315">
                  <c:v>0</c:v>
                </c:pt>
                <c:pt idx="316">
                  <c:v>0</c:v>
                </c:pt>
                <c:pt idx="317">
                  <c:v>1.553631E-3</c:v>
                </c:pt>
                <c:pt idx="318">
                  <c:v>0</c:v>
                </c:pt>
                <c:pt idx="319">
                  <c:v>0</c:v>
                </c:pt>
                <c:pt idx="320">
                  <c:v>0</c:v>
                </c:pt>
                <c:pt idx="321">
                  <c:v>0</c:v>
                </c:pt>
                <c:pt idx="322">
                  <c:v>0</c:v>
                </c:pt>
                <c:pt idx="323">
                  <c:v>0</c:v>
                </c:pt>
                <c:pt idx="324">
                  <c:v>0</c:v>
                </c:pt>
                <c:pt idx="325">
                  <c:v>0</c:v>
                </c:pt>
                <c:pt idx="326">
                  <c:v>1.1256494000000001E-2</c:v>
                </c:pt>
                <c:pt idx="327">
                  <c:v>0</c:v>
                </c:pt>
                <c:pt idx="328">
                  <c:v>0</c:v>
                </c:pt>
                <c:pt idx="329">
                  <c:v>0</c:v>
                </c:pt>
                <c:pt idx="330">
                  <c:v>0</c:v>
                </c:pt>
                <c:pt idx="331">
                  <c:v>1.0553000000000001E-4</c:v>
                </c:pt>
                <c:pt idx="332">
                  <c:v>8.0835690000000092E-3</c:v>
                </c:pt>
                <c:pt idx="333">
                  <c:v>1.4126899000000005E-2</c:v>
                </c:pt>
                <c:pt idx="334">
                  <c:v>0</c:v>
                </c:pt>
                <c:pt idx="335">
                  <c:v>0</c:v>
                </c:pt>
                <c:pt idx="336">
                  <c:v>0</c:v>
                </c:pt>
                <c:pt idx="337">
                  <c:v>0</c:v>
                </c:pt>
                <c:pt idx="338">
                  <c:v>3.0712967000000011E-2</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5.5274069999999955E-3</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Profiles'!$F$6:$F$371</c:f>
              <c:numCache>
                <c:formatCode>General</c:formatCode>
                <c:ptCount val="366"/>
                <c:pt idx="0">
                  <c:v>0</c:v>
                </c:pt>
                <c:pt idx="1">
                  <c:v>0</c:v>
                </c:pt>
                <c:pt idx="2">
                  <c:v>0</c:v>
                </c:pt>
                <c:pt idx="3">
                  <c:v>0</c:v>
                </c:pt>
                <c:pt idx="4">
                  <c:v>1.0188558822492221E-2</c:v>
                </c:pt>
                <c:pt idx="5">
                  <c:v>2.1077229047732284E-3</c:v>
                </c:pt>
                <c:pt idx="6">
                  <c:v>0</c:v>
                </c:pt>
                <c:pt idx="7">
                  <c:v>3.4026891912851951E-3</c:v>
                </c:pt>
                <c:pt idx="8">
                  <c:v>0</c:v>
                </c:pt>
                <c:pt idx="9">
                  <c:v>0</c:v>
                </c:pt>
                <c:pt idx="10">
                  <c:v>2.4560934648333792E-3</c:v>
                </c:pt>
                <c:pt idx="11">
                  <c:v>3.4026891912851951E-3</c:v>
                </c:pt>
                <c:pt idx="12">
                  <c:v>1.087272619588662E-2</c:v>
                </c:pt>
                <c:pt idx="13">
                  <c:v>0</c:v>
                </c:pt>
                <c:pt idx="14">
                  <c:v>0</c:v>
                </c:pt>
                <c:pt idx="15">
                  <c:v>0</c:v>
                </c:pt>
                <c:pt idx="16">
                  <c:v>0</c:v>
                </c:pt>
                <c:pt idx="17">
                  <c:v>3.1904391615019457E-3</c:v>
                </c:pt>
                <c:pt idx="18">
                  <c:v>0</c:v>
                </c:pt>
                <c:pt idx="19">
                  <c:v>0</c:v>
                </c:pt>
                <c:pt idx="20">
                  <c:v>0</c:v>
                </c:pt>
                <c:pt idx="21">
                  <c:v>0</c:v>
                </c:pt>
                <c:pt idx="22">
                  <c:v>0</c:v>
                </c:pt>
                <c:pt idx="23">
                  <c:v>0</c:v>
                </c:pt>
                <c:pt idx="24">
                  <c:v>0</c:v>
                </c:pt>
                <c:pt idx="25">
                  <c:v>0</c:v>
                </c:pt>
                <c:pt idx="26">
                  <c:v>7.8553510473098232E-4</c:v>
                </c:pt>
                <c:pt idx="27">
                  <c:v>0</c:v>
                </c:pt>
                <c:pt idx="28">
                  <c:v>0</c:v>
                </c:pt>
                <c:pt idx="29">
                  <c:v>0</c:v>
                </c:pt>
                <c:pt idx="30">
                  <c:v>0</c:v>
                </c:pt>
                <c:pt idx="31">
                  <c:v>0</c:v>
                </c:pt>
                <c:pt idx="32">
                  <c:v>0</c:v>
                </c:pt>
                <c:pt idx="33">
                  <c:v>0</c:v>
                </c:pt>
                <c:pt idx="34">
                  <c:v>3.1615843571598467E-3</c:v>
                </c:pt>
                <c:pt idx="35">
                  <c:v>2.0632811914099488E-2</c:v>
                </c:pt>
                <c:pt idx="36">
                  <c:v>0</c:v>
                </c:pt>
                <c:pt idx="37">
                  <c:v>0</c:v>
                </c:pt>
                <c:pt idx="38">
                  <c:v>0</c:v>
                </c:pt>
                <c:pt idx="39">
                  <c:v>0</c:v>
                </c:pt>
                <c:pt idx="40">
                  <c:v>0</c:v>
                </c:pt>
                <c:pt idx="41">
                  <c:v>6.5461258727581831E-4</c:v>
                </c:pt>
                <c:pt idx="42">
                  <c:v>0</c:v>
                </c:pt>
                <c:pt idx="43">
                  <c:v>0</c:v>
                </c:pt>
                <c:pt idx="44">
                  <c:v>0</c:v>
                </c:pt>
                <c:pt idx="45">
                  <c:v>0</c:v>
                </c:pt>
                <c:pt idx="46">
                  <c:v>0</c:v>
                </c:pt>
                <c:pt idx="47">
                  <c:v>9.541218268116625E-3</c:v>
                </c:pt>
                <c:pt idx="48">
                  <c:v>0</c:v>
                </c:pt>
                <c:pt idx="49">
                  <c:v>0</c:v>
                </c:pt>
                <c:pt idx="50">
                  <c:v>0</c:v>
                </c:pt>
                <c:pt idx="51">
                  <c:v>0</c:v>
                </c:pt>
                <c:pt idx="52">
                  <c:v>0</c:v>
                </c:pt>
                <c:pt idx="53">
                  <c:v>2.0869827039882543E-4</c:v>
                </c:pt>
                <c:pt idx="54">
                  <c:v>0</c:v>
                </c:pt>
                <c:pt idx="55">
                  <c:v>8.8469918973415115E-5</c:v>
                </c:pt>
                <c:pt idx="56">
                  <c:v>9.4951231718720227E-5</c:v>
                </c:pt>
                <c:pt idx="57">
                  <c:v>0</c:v>
                </c:pt>
                <c:pt idx="58">
                  <c:v>0</c:v>
                </c:pt>
                <c:pt idx="59">
                  <c:v>0</c:v>
                </c:pt>
                <c:pt idx="60">
                  <c:v>0</c:v>
                </c:pt>
                <c:pt idx="61">
                  <c:v>0</c:v>
                </c:pt>
                <c:pt idx="62">
                  <c:v>6.4881894181279013E-3</c:v>
                </c:pt>
                <c:pt idx="63">
                  <c:v>0</c:v>
                </c:pt>
                <c:pt idx="64">
                  <c:v>0</c:v>
                </c:pt>
                <c:pt idx="65">
                  <c:v>0</c:v>
                </c:pt>
                <c:pt idx="66">
                  <c:v>0</c:v>
                </c:pt>
                <c:pt idx="67">
                  <c:v>0</c:v>
                </c:pt>
                <c:pt idx="68">
                  <c:v>0</c:v>
                </c:pt>
                <c:pt idx="69">
                  <c:v>2.1636825590161959E-3</c:v>
                </c:pt>
                <c:pt idx="70">
                  <c:v>0</c:v>
                </c:pt>
                <c:pt idx="71">
                  <c:v>0</c:v>
                </c:pt>
                <c:pt idx="72">
                  <c:v>0</c:v>
                </c:pt>
                <c:pt idx="73">
                  <c:v>0</c:v>
                </c:pt>
                <c:pt idx="74">
                  <c:v>0</c:v>
                </c:pt>
                <c:pt idx="75">
                  <c:v>0</c:v>
                </c:pt>
                <c:pt idx="76">
                  <c:v>0</c:v>
                </c:pt>
                <c:pt idx="77">
                  <c:v>0</c:v>
                </c:pt>
                <c:pt idx="78">
                  <c:v>0</c:v>
                </c:pt>
                <c:pt idx="79">
                  <c:v>0</c:v>
                </c:pt>
                <c:pt idx="80">
                  <c:v>2.1077229047732284E-3</c:v>
                </c:pt>
                <c:pt idx="81">
                  <c:v>0</c:v>
                </c:pt>
                <c:pt idx="82">
                  <c:v>0</c:v>
                </c:pt>
                <c:pt idx="83">
                  <c:v>0</c:v>
                </c:pt>
                <c:pt idx="84">
                  <c:v>0</c:v>
                </c:pt>
                <c:pt idx="85">
                  <c:v>0</c:v>
                </c:pt>
                <c:pt idx="86">
                  <c:v>0</c:v>
                </c:pt>
                <c:pt idx="87">
                  <c:v>0</c:v>
                </c:pt>
                <c:pt idx="88">
                  <c:v>1.1783026570964727E-3</c:v>
                </c:pt>
                <c:pt idx="89">
                  <c:v>0</c:v>
                </c:pt>
                <c:pt idx="90">
                  <c:v>0</c:v>
                </c:pt>
                <c:pt idx="91">
                  <c:v>0</c:v>
                </c:pt>
                <c:pt idx="92">
                  <c:v>0</c:v>
                </c:pt>
                <c:pt idx="93">
                  <c:v>0</c:v>
                </c:pt>
                <c:pt idx="94">
                  <c:v>4.2128532844483398E-3</c:v>
                </c:pt>
                <c:pt idx="95">
                  <c:v>0</c:v>
                </c:pt>
                <c:pt idx="96">
                  <c:v>0</c:v>
                </c:pt>
                <c:pt idx="97">
                  <c:v>0</c:v>
                </c:pt>
                <c:pt idx="98">
                  <c:v>0</c:v>
                </c:pt>
                <c:pt idx="99">
                  <c:v>0</c:v>
                </c:pt>
                <c:pt idx="100">
                  <c:v>0</c:v>
                </c:pt>
                <c:pt idx="101">
                  <c:v>0</c:v>
                </c:pt>
                <c:pt idx="102">
                  <c:v>0</c:v>
                </c:pt>
                <c:pt idx="103">
                  <c:v>0</c:v>
                </c:pt>
                <c:pt idx="104">
                  <c:v>7.7484093870122943E-4</c:v>
                </c:pt>
                <c:pt idx="105">
                  <c:v>0</c:v>
                </c:pt>
                <c:pt idx="106">
                  <c:v>0</c:v>
                </c:pt>
                <c:pt idx="107">
                  <c:v>0</c:v>
                </c:pt>
                <c:pt idx="108">
                  <c:v>2.9527240539423873E-2</c:v>
                </c:pt>
                <c:pt idx="109">
                  <c:v>0</c:v>
                </c:pt>
                <c:pt idx="110">
                  <c:v>0</c:v>
                </c:pt>
                <c:pt idx="111">
                  <c:v>0</c:v>
                </c:pt>
                <c:pt idx="112">
                  <c:v>0</c:v>
                </c:pt>
                <c:pt idx="113">
                  <c:v>0</c:v>
                </c:pt>
                <c:pt idx="114">
                  <c:v>0</c:v>
                </c:pt>
                <c:pt idx="115">
                  <c:v>2.6346536309665375E-3</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3.1602880946107834E-3</c:v>
                </c:pt>
                <c:pt idx="134">
                  <c:v>0</c:v>
                </c:pt>
                <c:pt idx="135">
                  <c:v>0</c:v>
                </c:pt>
                <c:pt idx="136">
                  <c:v>0</c:v>
                </c:pt>
                <c:pt idx="137">
                  <c:v>1.361075676514078E-3</c:v>
                </c:pt>
                <c:pt idx="138">
                  <c:v>3.397821725413472E-3</c:v>
                </c:pt>
                <c:pt idx="139">
                  <c:v>0</c:v>
                </c:pt>
                <c:pt idx="140">
                  <c:v>0</c:v>
                </c:pt>
                <c:pt idx="141">
                  <c:v>0</c:v>
                </c:pt>
                <c:pt idx="142">
                  <c:v>0</c:v>
                </c:pt>
                <c:pt idx="143">
                  <c:v>0</c:v>
                </c:pt>
                <c:pt idx="144">
                  <c:v>2.7570532221616258E-2</c:v>
                </c:pt>
                <c:pt idx="145">
                  <c:v>3.3394963920184685E-2</c:v>
                </c:pt>
                <c:pt idx="146">
                  <c:v>3.5227555098919706E-2</c:v>
                </c:pt>
                <c:pt idx="147">
                  <c:v>0</c:v>
                </c:pt>
                <c:pt idx="148">
                  <c:v>0</c:v>
                </c:pt>
                <c:pt idx="149">
                  <c:v>0</c:v>
                </c:pt>
                <c:pt idx="150">
                  <c:v>0</c:v>
                </c:pt>
                <c:pt idx="151">
                  <c:v>4.5100214738205821E-3</c:v>
                </c:pt>
                <c:pt idx="152">
                  <c:v>1.3170027498460044E-3</c:v>
                </c:pt>
                <c:pt idx="153">
                  <c:v>0</c:v>
                </c:pt>
                <c:pt idx="154">
                  <c:v>0</c:v>
                </c:pt>
                <c:pt idx="155">
                  <c:v>0</c:v>
                </c:pt>
                <c:pt idx="156">
                  <c:v>0</c:v>
                </c:pt>
                <c:pt idx="157">
                  <c:v>0</c:v>
                </c:pt>
                <c:pt idx="158">
                  <c:v>5.670662553686098E-4</c:v>
                </c:pt>
                <c:pt idx="159">
                  <c:v>8.5764619033524702E-4</c:v>
                </c:pt>
                <c:pt idx="160">
                  <c:v>4.9933005586742518E-3</c:v>
                </c:pt>
                <c:pt idx="161">
                  <c:v>0</c:v>
                </c:pt>
                <c:pt idx="162">
                  <c:v>0</c:v>
                </c:pt>
                <c:pt idx="163">
                  <c:v>0</c:v>
                </c:pt>
                <c:pt idx="164">
                  <c:v>0</c:v>
                </c:pt>
                <c:pt idx="165">
                  <c:v>0</c:v>
                </c:pt>
                <c:pt idx="166">
                  <c:v>2.6852253699243291E-2</c:v>
                </c:pt>
                <c:pt idx="167">
                  <c:v>8.6756033037610342E-3</c:v>
                </c:pt>
                <c:pt idx="168">
                  <c:v>1.0532133211120841E-3</c:v>
                </c:pt>
                <c:pt idx="169">
                  <c:v>0</c:v>
                </c:pt>
                <c:pt idx="170">
                  <c:v>0</c:v>
                </c:pt>
                <c:pt idx="171">
                  <c:v>2.9208330786447492E-2</c:v>
                </c:pt>
                <c:pt idx="172">
                  <c:v>1.0208067573855579E-2</c:v>
                </c:pt>
                <c:pt idx="173">
                  <c:v>0</c:v>
                </c:pt>
                <c:pt idx="174">
                  <c:v>0</c:v>
                </c:pt>
                <c:pt idx="175">
                  <c:v>0</c:v>
                </c:pt>
                <c:pt idx="176">
                  <c:v>2.3698920053208207E-2</c:v>
                </c:pt>
                <c:pt idx="177">
                  <c:v>0</c:v>
                </c:pt>
                <c:pt idx="178">
                  <c:v>0</c:v>
                </c:pt>
                <c:pt idx="179">
                  <c:v>0</c:v>
                </c:pt>
                <c:pt idx="180">
                  <c:v>0</c:v>
                </c:pt>
                <c:pt idx="181">
                  <c:v>0</c:v>
                </c:pt>
                <c:pt idx="182">
                  <c:v>0</c:v>
                </c:pt>
                <c:pt idx="183">
                  <c:v>0</c:v>
                </c:pt>
                <c:pt idx="184">
                  <c:v>0</c:v>
                </c:pt>
                <c:pt idx="185">
                  <c:v>0</c:v>
                </c:pt>
                <c:pt idx="186">
                  <c:v>6.3192799266725075E-3</c:v>
                </c:pt>
                <c:pt idx="187">
                  <c:v>4.745455159293783E-3</c:v>
                </c:pt>
                <c:pt idx="188">
                  <c:v>0</c:v>
                </c:pt>
                <c:pt idx="189">
                  <c:v>0</c:v>
                </c:pt>
                <c:pt idx="190">
                  <c:v>0</c:v>
                </c:pt>
                <c:pt idx="191">
                  <c:v>0</c:v>
                </c:pt>
                <c:pt idx="192">
                  <c:v>0</c:v>
                </c:pt>
                <c:pt idx="193">
                  <c:v>4.3096678935813431E-3</c:v>
                </c:pt>
                <c:pt idx="194">
                  <c:v>0</c:v>
                </c:pt>
                <c:pt idx="195">
                  <c:v>4.4951663050083442E-3</c:v>
                </c:pt>
                <c:pt idx="196">
                  <c:v>0</c:v>
                </c:pt>
                <c:pt idx="197">
                  <c:v>0</c:v>
                </c:pt>
                <c:pt idx="198">
                  <c:v>0</c:v>
                </c:pt>
                <c:pt idx="199">
                  <c:v>0</c:v>
                </c:pt>
                <c:pt idx="200">
                  <c:v>2.1064266422241682E-3</c:v>
                </c:pt>
                <c:pt idx="201">
                  <c:v>1.3428955942634963E-2</c:v>
                </c:pt>
                <c:pt idx="202">
                  <c:v>2.3237755207441511E-2</c:v>
                </c:pt>
                <c:pt idx="203">
                  <c:v>1.4454639887861363E-2</c:v>
                </c:pt>
                <c:pt idx="204">
                  <c:v>0</c:v>
                </c:pt>
                <c:pt idx="205">
                  <c:v>0</c:v>
                </c:pt>
                <c:pt idx="206">
                  <c:v>7.4610377018545823E-2</c:v>
                </c:pt>
                <c:pt idx="207">
                  <c:v>2.1848816367435395E-2</c:v>
                </c:pt>
                <c:pt idx="208">
                  <c:v>0</c:v>
                </c:pt>
                <c:pt idx="209">
                  <c:v>9.2167507894611606E-3</c:v>
                </c:pt>
                <c:pt idx="210">
                  <c:v>0</c:v>
                </c:pt>
                <c:pt idx="211">
                  <c:v>0</c:v>
                </c:pt>
                <c:pt idx="212">
                  <c:v>0</c:v>
                </c:pt>
                <c:pt idx="213">
                  <c:v>0</c:v>
                </c:pt>
                <c:pt idx="214">
                  <c:v>0</c:v>
                </c:pt>
                <c:pt idx="215">
                  <c:v>1.9282294296047507E-3</c:v>
                </c:pt>
                <c:pt idx="216">
                  <c:v>0</c:v>
                </c:pt>
                <c:pt idx="217">
                  <c:v>1.2775179444703305E-2</c:v>
                </c:pt>
                <c:pt idx="218">
                  <c:v>0</c:v>
                </c:pt>
                <c:pt idx="219">
                  <c:v>0</c:v>
                </c:pt>
                <c:pt idx="220">
                  <c:v>1.1869085441596899E-2</c:v>
                </c:pt>
                <c:pt idx="221">
                  <c:v>0</c:v>
                </c:pt>
                <c:pt idx="222">
                  <c:v>0</c:v>
                </c:pt>
                <c:pt idx="223">
                  <c:v>0.11985038071004211</c:v>
                </c:pt>
                <c:pt idx="224">
                  <c:v>9.5450292800108652E-3</c:v>
                </c:pt>
                <c:pt idx="225">
                  <c:v>3.6865706895295603E-3</c:v>
                </c:pt>
                <c:pt idx="226">
                  <c:v>0</c:v>
                </c:pt>
                <c:pt idx="227">
                  <c:v>0</c:v>
                </c:pt>
                <c:pt idx="228">
                  <c:v>2.0913251835276064E-2</c:v>
                </c:pt>
                <c:pt idx="229">
                  <c:v>6.2596518494156999E-3</c:v>
                </c:pt>
                <c:pt idx="230">
                  <c:v>0</c:v>
                </c:pt>
                <c:pt idx="231">
                  <c:v>0</c:v>
                </c:pt>
                <c:pt idx="232">
                  <c:v>0</c:v>
                </c:pt>
                <c:pt idx="233">
                  <c:v>0</c:v>
                </c:pt>
                <c:pt idx="234">
                  <c:v>0</c:v>
                </c:pt>
                <c:pt idx="235">
                  <c:v>0</c:v>
                </c:pt>
                <c:pt idx="236">
                  <c:v>5.6199462814540838E-3</c:v>
                </c:pt>
                <c:pt idx="237">
                  <c:v>1.6996967218771027E-2</c:v>
                </c:pt>
                <c:pt idx="238">
                  <c:v>0</c:v>
                </c:pt>
                <c:pt idx="239">
                  <c:v>0</c:v>
                </c:pt>
                <c:pt idx="240">
                  <c:v>0</c:v>
                </c:pt>
                <c:pt idx="241">
                  <c:v>8.0080319797822555E-2</c:v>
                </c:pt>
                <c:pt idx="242">
                  <c:v>8.1842776691340487E-3</c:v>
                </c:pt>
                <c:pt idx="243">
                  <c:v>1.84393347603931E-3</c:v>
                </c:pt>
                <c:pt idx="244">
                  <c:v>0</c:v>
                </c:pt>
                <c:pt idx="245">
                  <c:v>3.1602880946107834E-3</c:v>
                </c:pt>
                <c:pt idx="246">
                  <c:v>0</c:v>
                </c:pt>
                <c:pt idx="247">
                  <c:v>0</c:v>
                </c:pt>
                <c:pt idx="248">
                  <c:v>0</c:v>
                </c:pt>
                <c:pt idx="249">
                  <c:v>5.9148460113654612E-3</c:v>
                </c:pt>
                <c:pt idx="250">
                  <c:v>2.7299289283225251E-3</c:v>
                </c:pt>
                <c:pt idx="251">
                  <c:v>6.669270814918984E-4</c:v>
                </c:pt>
                <c:pt idx="252">
                  <c:v>2.6346536309665382E-4</c:v>
                </c:pt>
                <c:pt idx="253">
                  <c:v>0</c:v>
                </c:pt>
                <c:pt idx="254">
                  <c:v>0</c:v>
                </c:pt>
                <c:pt idx="255">
                  <c:v>0</c:v>
                </c:pt>
                <c:pt idx="256">
                  <c:v>0</c:v>
                </c:pt>
                <c:pt idx="257">
                  <c:v>6.4080090981557388E-3</c:v>
                </c:pt>
                <c:pt idx="258">
                  <c:v>0</c:v>
                </c:pt>
                <c:pt idx="259">
                  <c:v>0</c:v>
                </c:pt>
                <c:pt idx="260">
                  <c:v>0</c:v>
                </c:pt>
                <c:pt idx="261">
                  <c:v>0</c:v>
                </c:pt>
                <c:pt idx="262">
                  <c:v>0</c:v>
                </c:pt>
                <c:pt idx="263">
                  <c:v>2.0872892700811076E-2</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1.362317171970443E-2</c:v>
                </c:pt>
                <c:pt idx="280">
                  <c:v>0</c:v>
                </c:pt>
                <c:pt idx="281">
                  <c:v>0</c:v>
                </c:pt>
                <c:pt idx="282">
                  <c:v>0</c:v>
                </c:pt>
                <c:pt idx="283">
                  <c:v>0</c:v>
                </c:pt>
                <c:pt idx="284">
                  <c:v>0</c:v>
                </c:pt>
                <c:pt idx="285">
                  <c:v>0</c:v>
                </c:pt>
                <c:pt idx="286">
                  <c:v>0</c:v>
                </c:pt>
                <c:pt idx="287">
                  <c:v>0</c:v>
                </c:pt>
                <c:pt idx="288">
                  <c:v>0</c:v>
                </c:pt>
                <c:pt idx="289">
                  <c:v>9.4808642838323555E-3</c:v>
                </c:pt>
                <c:pt idx="290">
                  <c:v>0</c:v>
                </c:pt>
                <c:pt idx="291">
                  <c:v>0</c:v>
                </c:pt>
                <c:pt idx="292">
                  <c:v>4.504512357987065E-4</c:v>
                </c:pt>
                <c:pt idx="293">
                  <c:v>0</c:v>
                </c:pt>
                <c:pt idx="294">
                  <c:v>0</c:v>
                </c:pt>
                <c:pt idx="295">
                  <c:v>0</c:v>
                </c:pt>
                <c:pt idx="296">
                  <c:v>0</c:v>
                </c:pt>
                <c:pt idx="297">
                  <c:v>0</c:v>
                </c:pt>
                <c:pt idx="298">
                  <c:v>2.3138286500739316E-4</c:v>
                </c:pt>
                <c:pt idx="299">
                  <c:v>0</c:v>
                </c:pt>
                <c:pt idx="300">
                  <c:v>0</c:v>
                </c:pt>
                <c:pt idx="301">
                  <c:v>0</c:v>
                </c:pt>
                <c:pt idx="302">
                  <c:v>0</c:v>
                </c:pt>
                <c:pt idx="303">
                  <c:v>0</c:v>
                </c:pt>
                <c:pt idx="304">
                  <c:v>0</c:v>
                </c:pt>
                <c:pt idx="305">
                  <c:v>0</c:v>
                </c:pt>
                <c:pt idx="306">
                  <c:v>0</c:v>
                </c:pt>
                <c:pt idx="307">
                  <c:v>9.0757174241233314E-4</c:v>
                </c:pt>
                <c:pt idx="308">
                  <c:v>6.1028267655739189E-3</c:v>
                </c:pt>
                <c:pt idx="309">
                  <c:v>0</c:v>
                </c:pt>
                <c:pt idx="310">
                  <c:v>0</c:v>
                </c:pt>
                <c:pt idx="311">
                  <c:v>0</c:v>
                </c:pt>
                <c:pt idx="312">
                  <c:v>0</c:v>
                </c:pt>
                <c:pt idx="313">
                  <c:v>0</c:v>
                </c:pt>
                <c:pt idx="314">
                  <c:v>0</c:v>
                </c:pt>
                <c:pt idx="315">
                  <c:v>0</c:v>
                </c:pt>
                <c:pt idx="316">
                  <c:v>0</c:v>
                </c:pt>
                <c:pt idx="317">
                  <c:v>0</c:v>
                </c:pt>
                <c:pt idx="318">
                  <c:v>0</c:v>
                </c:pt>
                <c:pt idx="319">
                  <c:v>0</c:v>
                </c:pt>
                <c:pt idx="320">
                  <c:v>0</c:v>
                </c:pt>
                <c:pt idx="321">
                  <c:v>2.7970234778619254E-3</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2.0954732236845998E-2</c:v>
                </c:pt>
                <c:pt idx="337">
                  <c:v>7.6369308077930374E-3</c:v>
                </c:pt>
                <c:pt idx="338">
                  <c:v>0</c:v>
                </c:pt>
                <c:pt idx="339">
                  <c:v>2.6346536309665382E-4</c:v>
                </c:pt>
                <c:pt idx="340">
                  <c:v>3.9296199174784999E-3</c:v>
                </c:pt>
                <c:pt idx="341">
                  <c:v>3.8412731434472459E-3</c:v>
                </c:pt>
                <c:pt idx="342">
                  <c:v>6.2020102945153279E-3</c:v>
                </c:pt>
                <c:pt idx="343">
                  <c:v>5.2093648410081236E-3</c:v>
                </c:pt>
                <c:pt idx="344">
                  <c:v>0</c:v>
                </c:pt>
                <c:pt idx="345">
                  <c:v>0</c:v>
                </c:pt>
                <c:pt idx="346">
                  <c:v>0</c:v>
                </c:pt>
                <c:pt idx="347">
                  <c:v>8.0792804026601096E-3</c:v>
                </c:pt>
                <c:pt idx="348">
                  <c:v>2.8128767688369396E-3</c:v>
                </c:pt>
                <c:pt idx="349">
                  <c:v>1.948703896567168E-2</c:v>
                </c:pt>
                <c:pt idx="350">
                  <c:v>2.7744309178943383E-2</c:v>
                </c:pt>
                <c:pt idx="351">
                  <c:v>0</c:v>
                </c:pt>
                <c:pt idx="352">
                  <c:v>0</c:v>
                </c:pt>
                <c:pt idx="353">
                  <c:v>0</c:v>
                </c:pt>
                <c:pt idx="354">
                  <c:v>3.446113986678741E-5</c:v>
                </c:pt>
                <c:pt idx="355">
                  <c:v>3.02806931460656E-3</c:v>
                </c:pt>
                <c:pt idx="356">
                  <c:v>1.3553397147344822E-3</c:v>
                </c:pt>
                <c:pt idx="357">
                  <c:v>1.555515058873233E-3</c:v>
                </c:pt>
                <c:pt idx="358">
                  <c:v>0</c:v>
                </c:pt>
                <c:pt idx="359">
                  <c:v>0</c:v>
                </c:pt>
                <c:pt idx="360">
                  <c:v>0</c:v>
                </c:pt>
                <c:pt idx="361">
                  <c:v>0</c:v>
                </c:pt>
                <c:pt idx="362">
                  <c:v>0</c:v>
                </c:pt>
                <c:pt idx="363">
                  <c:v>0</c:v>
                </c:pt>
                <c:pt idx="364">
                  <c:v>0</c:v>
                </c:pt>
                <c:pt idx="365">
                  <c:v>0</c:v>
                </c:pt>
              </c:numCache>
            </c:numRef>
          </c:val>
        </c:ser>
        <c:marker val="1"/>
        <c:axId val="92261376"/>
        <c:axId val="93786880"/>
      </c:lineChart>
      <c:dateAx>
        <c:axId val="92261376"/>
        <c:scaling>
          <c:orientation val="minMax"/>
        </c:scaling>
        <c:axPos val="b"/>
        <c:numFmt formatCode="m/d/yyyy" sourceLinked="1"/>
        <c:tickLblPos val="nextTo"/>
        <c:crossAx val="93786880"/>
        <c:crosses val="autoZero"/>
        <c:auto val="1"/>
        <c:lblOffset val="100"/>
      </c:dateAx>
      <c:valAx>
        <c:axId val="93786880"/>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2261376"/>
        <c:crosses val="autoZero"/>
        <c:crossBetween val="between"/>
      </c:valAx>
    </c:plotArea>
    <c:legend>
      <c:legendPos val="b"/>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aseline="0" dirty="0" smtClean="0"/>
              <a:t>SESARM</a:t>
            </a:r>
            <a:endParaRPr lang="en-US" dirty="0"/>
          </a:p>
        </c:rich>
      </c:tx>
      <c:layout>
        <c:manualLayout>
          <c:xMode val="edge"/>
          <c:yMode val="edge"/>
          <c:x val="0.20289718667979023"/>
          <c:y val="4.7584691448452739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Profiles'!$X$6:$X$370</c:f>
              <c:numCache>
                <c:formatCode>General</c:formatCode>
                <c:ptCount val="365"/>
                <c:pt idx="0">
                  <c:v>0</c:v>
                </c:pt>
                <c:pt idx="1">
                  <c:v>0</c:v>
                </c:pt>
                <c:pt idx="2">
                  <c:v>0</c:v>
                </c:pt>
                <c:pt idx="3">
                  <c:v>6.2912600000000134E-4</c:v>
                </c:pt>
                <c:pt idx="4">
                  <c:v>6.9573700000000074E-4</c:v>
                </c:pt>
                <c:pt idx="5">
                  <c:v>3.9955040000000048E-3</c:v>
                </c:pt>
                <c:pt idx="6">
                  <c:v>3.6283860000000034E-3</c:v>
                </c:pt>
                <c:pt idx="7">
                  <c:v>1.8867800000000039E-7</c:v>
                </c:pt>
                <c:pt idx="8">
                  <c:v>2.8547600000000025E-5</c:v>
                </c:pt>
                <c:pt idx="9">
                  <c:v>3.8463460000000001E-3</c:v>
                </c:pt>
                <c:pt idx="10">
                  <c:v>5.7619280000000047E-3</c:v>
                </c:pt>
                <c:pt idx="11">
                  <c:v>7.9010980000000126E-3</c:v>
                </c:pt>
                <c:pt idx="12">
                  <c:v>1.1524750000000011E-2</c:v>
                </c:pt>
                <c:pt idx="13">
                  <c:v>6.2591600000000058E-3</c:v>
                </c:pt>
                <c:pt idx="14">
                  <c:v>0</c:v>
                </c:pt>
                <c:pt idx="15">
                  <c:v>0</c:v>
                </c:pt>
                <c:pt idx="16">
                  <c:v>1.0567700000000011E-4</c:v>
                </c:pt>
                <c:pt idx="17">
                  <c:v>2.7258870000000024E-3</c:v>
                </c:pt>
                <c:pt idx="18">
                  <c:v>3.1376860000000024E-3</c:v>
                </c:pt>
                <c:pt idx="19">
                  <c:v>2.9103770000000022E-3</c:v>
                </c:pt>
                <c:pt idx="20">
                  <c:v>4.1502550000000003E-3</c:v>
                </c:pt>
                <c:pt idx="21">
                  <c:v>0</c:v>
                </c:pt>
                <c:pt idx="22">
                  <c:v>2.2683760000000029E-3</c:v>
                </c:pt>
                <c:pt idx="23">
                  <c:v>2.2867130000000023E-3</c:v>
                </c:pt>
                <c:pt idx="24">
                  <c:v>3.8831770000000054E-3</c:v>
                </c:pt>
                <c:pt idx="25">
                  <c:v>3.9487469999999998E-3</c:v>
                </c:pt>
                <c:pt idx="26">
                  <c:v>3.8964519999999999E-3</c:v>
                </c:pt>
                <c:pt idx="27">
                  <c:v>3.4719300000000028E-3</c:v>
                </c:pt>
                <c:pt idx="28">
                  <c:v>0</c:v>
                </c:pt>
                <c:pt idx="29">
                  <c:v>0</c:v>
                </c:pt>
                <c:pt idx="30">
                  <c:v>2.4411270000000043E-3</c:v>
                </c:pt>
                <c:pt idx="31">
                  <c:v>2.1402260000000029E-3</c:v>
                </c:pt>
                <c:pt idx="32">
                  <c:v>1.087492E-3</c:v>
                </c:pt>
                <c:pt idx="33">
                  <c:v>2.1094870000000023E-3</c:v>
                </c:pt>
                <c:pt idx="34">
                  <c:v>3.1147480000000001E-3</c:v>
                </c:pt>
                <c:pt idx="35">
                  <c:v>0</c:v>
                </c:pt>
                <c:pt idx="36">
                  <c:v>0</c:v>
                </c:pt>
                <c:pt idx="37">
                  <c:v>3.1026589999999998E-3</c:v>
                </c:pt>
                <c:pt idx="38">
                  <c:v>3.2589160000000023E-3</c:v>
                </c:pt>
                <c:pt idx="39">
                  <c:v>3.0738570000000002E-3</c:v>
                </c:pt>
                <c:pt idx="40">
                  <c:v>7.1837200000000087E-4</c:v>
                </c:pt>
                <c:pt idx="41">
                  <c:v>3.2468430000000001E-3</c:v>
                </c:pt>
                <c:pt idx="42">
                  <c:v>9.6822400000000147E-4</c:v>
                </c:pt>
                <c:pt idx="43">
                  <c:v>1.7580450000000021E-3</c:v>
                </c:pt>
                <c:pt idx="44">
                  <c:v>2.866085E-3</c:v>
                </c:pt>
                <c:pt idx="45">
                  <c:v>1.6951550000000024E-3</c:v>
                </c:pt>
                <c:pt idx="46">
                  <c:v>1.51569E-4</c:v>
                </c:pt>
                <c:pt idx="47">
                  <c:v>0</c:v>
                </c:pt>
                <c:pt idx="48">
                  <c:v>8.5179600000000048E-5</c:v>
                </c:pt>
                <c:pt idx="49">
                  <c:v>0</c:v>
                </c:pt>
                <c:pt idx="50">
                  <c:v>0</c:v>
                </c:pt>
                <c:pt idx="51">
                  <c:v>2.8532100000000011E-4</c:v>
                </c:pt>
                <c:pt idx="52">
                  <c:v>1.5921630000000013E-3</c:v>
                </c:pt>
                <c:pt idx="53">
                  <c:v>2.4388400000000001E-4</c:v>
                </c:pt>
                <c:pt idx="54">
                  <c:v>2.8297100000000035E-4</c:v>
                </c:pt>
                <c:pt idx="55">
                  <c:v>0</c:v>
                </c:pt>
                <c:pt idx="56">
                  <c:v>0</c:v>
                </c:pt>
                <c:pt idx="57">
                  <c:v>5.0248999999999997E-4</c:v>
                </c:pt>
                <c:pt idx="58">
                  <c:v>1.1625080000000011E-3</c:v>
                </c:pt>
                <c:pt idx="59">
                  <c:v>5.6910700000000034E-4</c:v>
                </c:pt>
                <c:pt idx="60">
                  <c:v>2.7444100000000051E-5</c:v>
                </c:pt>
                <c:pt idx="61">
                  <c:v>2.9616700000000038E-5</c:v>
                </c:pt>
                <c:pt idx="62">
                  <c:v>6.1363500000000083E-4</c:v>
                </c:pt>
                <c:pt idx="63">
                  <c:v>0</c:v>
                </c:pt>
                <c:pt idx="64">
                  <c:v>0</c:v>
                </c:pt>
                <c:pt idx="65">
                  <c:v>0</c:v>
                </c:pt>
                <c:pt idx="66">
                  <c:v>1.2338099999999999E-4</c:v>
                </c:pt>
                <c:pt idx="67">
                  <c:v>1.4895870000000012E-3</c:v>
                </c:pt>
                <c:pt idx="68">
                  <c:v>8.2263600000000023E-5</c:v>
                </c:pt>
                <c:pt idx="69">
                  <c:v>4.4025700000000043E-4</c:v>
                </c:pt>
                <c:pt idx="70">
                  <c:v>1.7709400000000023E-4</c:v>
                </c:pt>
                <c:pt idx="71">
                  <c:v>0</c:v>
                </c:pt>
                <c:pt idx="72">
                  <c:v>7.599720000000012E-5</c:v>
                </c:pt>
                <c:pt idx="73">
                  <c:v>6.5454100000000062E-5</c:v>
                </c:pt>
                <c:pt idx="74">
                  <c:v>6.4008700000000066E-4</c:v>
                </c:pt>
                <c:pt idx="75">
                  <c:v>7.8807700000000085E-4</c:v>
                </c:pt>
                <c:pt idx="76">
                  <c:v>1.9627350000000023E-3</c:v>
                </c:pt>
                <c:pt idx="77">
                  <c:v>2.39997E-3</c:v>
                </c:pt>
                <c:pt idx="78">
                  <c:v>1.9792730000000023E-3</c:v>
                </c:pt>
                <c:pt idx="79">
                  <c:v>3.3478920000000012E-3</c:v>
                </c:pt>
                <c:pt idx="80">
                  <c:v>3.6975470000000028E-3</c:v>
                </c:pt>
                <c:pt idx="81">
                  <c:v>3.4732500000000016E-4</c:v>
                </c:pt>
                <c:pt idx="82">
                  <c:v>9.8478500000000061E-4</c:v>
                </c:pt>
                <c:pt idx="83">
                  <c:v>9.1046400000000113E-4</c:v>
                </c:pt>
                <c:pt idx="84">
                  <c:v>4.3447149999999955E-3</c:v>
                </c:pt>
                <c:pt idx="85">
                  <c:v>7.4727910000000099E-3</c:v>
                </c:pt>
                <c:pt idx="86">
                  <c:v>1.1205200000000011E-4</c:v>
                </c:pt>
                <c:pt idx="87">
                  <c:v>4.7559700000000013E-4</c:v>
                </c:pt>
                <c:pt idx="88">
                  <c:v>1.0086530000000011E-3</c:v>
                </c:pt>
                <c:pt idx="89">
                  <c:v>3.0039800000000061E-5</c:v>
                </c:pt>
                <c:pt idx="90">
                  <c:v>0</c:v>
                </c:pt>
                <c:pt idx="91">
                  <c:v>9.2227500000000105E-4</c:v>
                </c:pt>
                <c:pt idx="92">
                  <c:v>3.9225600000000028E-4</c:v>
                </c:pt>
                <c:pt idx="93">
                  <c:v>4.8911120000000004E-3</c:v>
                </c:pt>
                <c:pt idx="94">
                  <c:v>0</c:v>
                </c:pt>
                <c:pt idx="95">
                  <c:v>3.1222699999999999E-4</c:v>
                </c:pt>
                <c:pt idx="96">
                  <c:v>1.571923E-3</c:v>
                </c:pt>
                <c:pt idx="97">
                  <c:v>6.7247369999999997E-3</c:v>
                </c:pt>
                <c:pt idx="98">
                  <c:v>5.1771660000000004E-3</c:v>
                </c:pt>
                <c:pt idx="99">
                  <c:v>5.8740579999999997E-3</c:v>
                </c:pt>
                <c:pt idx="100">
                  <c:v>1.136063500000001E-2</c:v>
                </c:pt>
                <c:pt idx="101">
                  <c:v>5.8775470000000047E-3</c:v>
                </c:pt>
                <c:pt idx="102">
                  <c:v>2.2298259999999999E-3</c:v>
                </c:pt>
                <c:pt idx="103">
                  <c:v>2.8387799999999999E-4</c:v>
                </c:pt>
                <c:pt idx="104">
                  <c:v>4.8006359999999996E-3</c:v>
                </c:pt>
                <c:pt idx="105">
                  <c:v>9.5956940000000174E-3</c:v>
                </c:pt>
                <c:pt idx="106">
                  <c:v>2.1055440000000022E-3</c:v>
                </c:pt>
                <c:pt idx="107">
                  <c:v>7.9796550000000108E-3</c:v>
                </c:pt>
                <c:pt idx="108">
                  <c:v>9.1509800000000117E-3</c:v>
                </c:pt>
                <c:pt idx="109">
                  <c:v>1.1631963E-2</c:v>
                </c:pt>
                <c:pt idx="110">
                  <c:v>1.2844817999999999E-2</c:v>
                </c:pt>
                <c:pt idx="111">
                  <c:v>7.0843610000000078E-3</c:v>
                </c:pt>
                <c:pt idx="112">
                  <c:v>1.0136624E-2</c:v>
                </c:pt>
                <c:pt idx="113">
                  <c:v>5.3683940000000003E-3</c:v>
                </c:pt>
                <c:pt idx="114">
                  <c:v>9.2972510000000012E-3</c:v>
                </c:pt>
                <c:pt idx="115">
                  <c:v>1.1519800000000005E-2</c:v>
                </c:pt>
                <c:pt idx="116">
                  <c:v>1.2967356000000001E-2</c:v>
                </c:pt>
                <c:pt idx="117">
                  <c:v>1.3442713E-2</c:v>
                </c:pt>
                <c:pt idx="118">
                  <c:v>6.6358839999999999E-3</c:v>
                </c:pt>
                <c:pt idx="119">
                  <c:v>3.4135030000000022E-3</c:v>
                </c:pt>
                <c:pt idx="120">
                  <c:v>3.7736670000000049E-3</c:v>
                </c:pt>
                <c:pt idx="121">
                  <c:v>9.1667200000000067E-3</c:v>
                </c:pt>
                <c:pt idx="122">
                  <c:v>6.2798860000000045E-3</c:v>
                </c:pt>
                <c:pt idx="123">
                  <c:v>1.3034540000000001E-3</c:v>
                </c:pt>
                <c:pt idx="124">
                  <c:v>6.8335800000000085E-5</c:v>
                </c:pt>
                <c:pt idx="125">
                  <c:v>1.248250000000002E-4</c:v>
                </c:pt>
                <c:pt idx="126">
                  <c:v>0</c:v>
                </c:pt>
                <c:pt idx="127">
                  <c:v>4.6869899999999999E-4</c:v>
                </c:pt>
                <c:pt idx="128">
                  <c:v>8.4724510000000093E-3</c:v>
                </c:pt>
                <c:pt idx="129">
                  <c:v>1.1862800000000017E-2</c:v>
                </c:pt>
                <c:pt idx="130">
                  <c:v>1.0201370000000001E-2</c:v>
                </c:pt>
                <c:pt idx="131">
                  <c:v>9.2788940000000028E-3</c:v>
                </c:pt>
                <c:pt idx="132">
                  <c:v>4.8231999999999997E-3</c:v>
                </c:pt>
                <c:pt idx="133">
                  <c:v>6.4188800000000051E-4</c:v>
                </c:pt>
                <c:pt idx="134">
                  <c:v>5.2126600000000112E-5</c:v>
                </c:pt>
                <c:pt idx="135">
                  <c:v>5.6726900000000067E-4</c:v>
                </c:pt>
                <c:pt idx="136">
                  <c:v>6.9244800000000002E-4</c:v>
                </c:pt>
                <c:pt idx="137">
                  <c:v>1.6920080000000024E-3</c:v>
                </c:pt>
                <c:pt idx="138">
                  <c:v>4.2129380000000003E-3</c:v>
                </c:pt>
                <c:pt idx="139">
                  <c:v>5.9014810000000088E-3</c:v>
                </c:pt>
                <c:pt idx="140">
                  <c:v>6.8018640000000047E-3</c:v>
                </c:pt>
                <c:pt idx="141">
                  <c:v>7.3943670000000059E-3</c:v>
                </c:pt>
                <c:pt idx="142">
                  <c:v>6.8575889999999955E-3</c:v>
                </c:pt>
                <c:pt idx="143">
                  <c:v>6.1487900000000047E-3</c:v>
                </c:pt>
                <c:pt idx="144">
                  <c:v>6.3387400000000059E-3</c:v>
                </c:pt>
                <c:pt idx="145">
                  <c:v>4.4929000000000002E-3</c:v>
                </c:pt>
                <c:pt idx="146">
                  <c:v>3.2074040000000048E-3</c:v>
                </c:pt>
                <c:pt idx="147">
                  <c:v>3.7636240000000058E-3</c:v>
                </c:pt>
                <c:pt idx="148">
                  <c:v>4.5274440000000003E-3</c:v>
                </c:pt>
                <c:pt idx="149">
                  <c:v>7.5751650000000087E-3</c:v>
                </c:pt>
                <c:pt idx="150">
                  <c:v>2.3534732999999999E-2</c:v>
                </c:pt>
                <c:pt idx="151">
                  <c:v>1.3927383000000003E-2</c:v>
                </c:pt>
                <c:pt idx="152">
                  <c:v>5.0932210000000089E-3</c:v>
                </c:pt>
                <c:pt idx="153">
                  <c:v>2.6406870000000022E-3</c:v>
                </c:pt>
                <c:pt idx="154">
                  <c:v>2.1440660000000022E-3</c:v>
                </c:pt>
                <c:pt idx="155">
                  <c:v>5.431900000000009E-4</c:v>
                </c:pt>
                <c:pt idx="156">
                  <c:v>2.7603300000000061E-4</c:v>
                </c:pt>
                <c:pt idx="157">
                  <c:v>2.8272290000000023E-3</c:v>
                </c:pt>
                <c:pt idx="158">
                  <c:v>9.7029080000000066E-3</c:v>
                </c:pt>
                <c:pt idx="159">
                  <c:v>2.8945099999999999E-3</c:v>
                </c:pt>
                <c:pt idx="160">
                  <c:v>0</c:v>
                </c:pt>
                <c:pt idx="161">
                  <c:v>2.8950100000000001E-4</c:v>
                </c:pt>
                <c:pt idx="162">
                  <c:v>2.3631240000000029E-3</c:v>
                </c:pt>
                <c:pt idx="163">
                  <c:v>2.2665240000000028E-3</c:v>
                </c:pt>
                <c:pt idx="164">
                  <c:v>1.0578016999999988E-2</c:v>
                </c:pt>
                <c:pt idx="165">
                  <c:v>4.1223730000000004E-3</c:v>
                </c:pt>
                <c:pt idx="166">
                  <c:v>2.8641830000000023E-3</c:v>
                </c:pt>
                <c:pt idx="167">
                  <c:v>6.0994670000000077E-3</c:v>
                </c:pt>
                <c:pt idx="168">
                  <c:v>7.4615300000000081E-4</c:v>
                </c:pt>
                <c:pt idx="169">
                  <c:v>3.0186570000000001E-3</c:v>
                </c:pt>
                <c:pt idx="170">
                  <c:v>6.3126610000000059E-3</c:v>
                </c:pt>
                <c:pt idx="171">
                  <c:v>1.2451192999999998E-2</c:v>
                </c:pt>
                <c:pt idx="172">
                  <c:v>8.8718730000000006E-3</c:v>
                </c:pt>
                <c:pt idx="173">
                  <c:v>7.4968420000000105E-3</c:v>
                </c:pt>
                <c:pt idx="174">
                  <c:v>3.2994190000000022E-3</c:v>
                </c:pt>
                <c:pt idx="175">
                  <c:v>1.2287369999999999E-3</c:v>
                </c:pt>
                <c:pt idx="176">
                  <c:v>0</c:v>
                </c:pt>
                <c:pt idx="177">
                  <c:v>4.3566900000000056E-4</c:v>
                </c:pt>
                <c:pt idx="178">
                  <c:v>4.6200399999999999E-5</c:v>
                </c:pt>
                <c:pt idx="179">
                  <c:v>0</c:v>
                </c:pt>
                <c:pt idx="180">
                  <c:v>0</c:v>
                </c:pt>
                <c:pt idx="181">
                  <c:v>2.9238000000000012E-4</c:v>
                </c:pt>
                <c:pt idx="182">
                  <c:v>0</c:v>
                </c:pt>
                <c:pt idx="183">
                  <c:v>9.5544000000000173E-4</c:v>
                </c:pt>
                <c:pt idx="184">
                  <c:v>2.747550000000005E-4</c:v>
                </c:pt>
                <c:pt idx="185">
                  <c:v>3.8943720000000023E-3</c:v>
                </c:pt>
                <c:pt idx="186">
                  <c:v>3.8585690000000022E-3</c:v>
                </c:pt>
                <c:pt idx="187">
                  <c:v>1.8473800000000021E-4</c:v>
                </c:pt>
                <c:pt idx="188">
                  <c:v>2.0931700000000029E-4</c:v>
                </c:pt>
                <c:pt idx="189">
                  <c:v>0</c:v>
                </c:pt>
                <c:pt idx="190">
                  <c:v>0</c:v>
                </c:pt>
                <c:pt idx="191">
                  <c:v>9.0157530000000048E-3</c:v>
                </c:pt>
                <c:pt idx="192">
                  <c:v>6.0467620000000111E-3</c:v>
                </c:pt>
                <c:pt idx="193">
                  <c:v>5.0308569999999997E-3</c:v>
                </c:pt>
                <c:pt idx="194">
                  <c:v>5.5090720000000081E-3</c:v>
                </c:pt>
                <c:pt idx="195">
                  <c:v>5.6041200000000004E-4</c:v>
                </c:pt>
                <c:pt idx="196">
                  <c:v>5.9316400000000156E-5</c:v>
                </c:pt>
                <c:pt idx="197">
                  <c:v>1.5625460000000012E-3</c:v>
                </c:pt>
                <c:pt idx="198">
                  <c:v>1.40763E-3</c:v>
                </c:pt>
                <c:pt idx="199">
                  <c:v>4.2017230000000088E-3</c:v>
                </c:pt>
                <c:pt idx="200">
                  <c:v>1.445044699999999E-2</c:v>
                </c:pt>
                <c:pt idx="201">
                  <c:v>1.9535548000000003E-2</c:v>
                </c:pt>
                <c:pt idx="202">
                  <c:v>1.8472137000000003E-2</c:v>
                </c:pt>
                <c:pt idx="203">
                  <c:v>3.875505E-3</c:v>
                </c:pt>
                <c:pt idx="204">
                  <c:v>2.6233310000000061E-3</c:v>
                </c:pt>
                <c:pt idx="205">
                  <c:v>6.1575900000000001E-4</c:v>
                </c:pt>
                <c:pt idx="206">
                  <c:v>1.8889450000000019E-3</c:v>
                </c:pt>
                <c:pt idx="207">
                  <c:v>1.7467990000000001E-3</c:v>
                </c:pt>
                <c:pt idx="208">
                  <c:v>6.8104830000000043E-3</c:v>
                </c:pt>
                <c:pt idx="209">
                  <c:v>1.7325147999999999E-2</c:v>
                </c:pt>
                <c:pt idx="210">
                  <c:v>5.6771089999999996E-3</c:v>
                </c:pt>
                <c:pt idx="211">
                  <c:v>2.6809370000000052E-3</c:v>
                </c:pt>
                <c:pt idx="212">
                  <c:v>5.5733730000000099E-3</c:v>
                </c:pt>
                <c:pt idx="213">
                  <c:v>1.6459722E-2</c:v>
                </c:pt>
                <c:pt idx="214">
                  <c:v>7.8687600000000024E-3</c:v>
                </c:pt>
                <c:pt idx="215">
                  <c:v>1.5849423000000001E-2</c:v>
                </c:pt>
                <c:pt idx="216">
                  <c:v>6.1029669999999999E-3</c:v>
                </c:pt>
                <c:pt idx="217">
                  <c:v>4.4567790000000088E-3</c:v>
                </c:pt>
                <c:pt idx="218">
                  <c:v>3.7741580000000023E-3</c:v>
                </c:pt>
                <c:pt idx="219">
                  <c:v>5.3641269999999954E-3</c:v>
                </c:pt>
                <c:pt idx="220">
                  <c:v>5.15885E-4</c:v>
                </c:pt>
                <c:pt idx="221">
                  <c:v>4.471820000000011E-4</c:v>
                </c:pt>
                <c:pt idx="222">
                  <c:v>5.1986910000000044E-3</c:v>
                </c:pt>
                <c:pt idx="223">
                  <c:v>6.9950670000000058E-3</c:v>
                </c:pt>
                <c:pt idx="224">
                  <c:v>5.0555240000000013E-3</c:v>
                </c:pt>
                <c:pt idx="225">
                  <c:v>5.9211620000000059E-3</c:v>
                </c:pt>
                <c:pt idx="226">
                  <c:v>3.1848330000000024E-3</c:v>
                </c:pt>
                <c:pt idx="227">
                  <c:v>4.0326770000000045E-3</c:v>
                </c:pt>
                <c:pt idx="228">
                  <c:v>1.3255430000000011E-3</c:v>
                </c:pt>
                <c:pt idx="229">
                  <c:v>4.4086840000000004E-3</c:v>
                </c:pt>
                <c:pt idx="230">
                  <c:v>6.1300380000000034E-3</c:v>
                </c:pt>
                <c:pt idx="231">
                  <c:v>4.5448930000000047E-3</c:v>
                </c:pt>
                <c:pt idx="232">
                  <c:v>1.8007020000000019E-3</c:v>
                </c:pt>
                <c:pt idx="233">
                  <c:v>6.4886570000000088E-3</c:v>
                </c:pt>
                <c:pt idx="234">
                  <c:v>4.8667010000000045E-3</c:v>
                </c:pt>
                <c:pt idx="235">
                  <c:v>3.3404580000000001E-3</c:v>
                </c:pt>
                <c:pt idx="236">
                  <c:v>3.2196230000000022E-3</c:v>
                </c:pt>
                <c:pt idx="237">
                  <c:v>3.8962010000000002E-3</c:v>
                </c:pt>
                <c:pt idx="238">
                  <c:v>4.0402320000000047E-3</c:v>
                </c:pt>
                <c:pt idx="239">
                  <c:v>2.2124670000000001E-3</c:v>
                </c:pt>
                <c:pt idx="240">
                  <c:v>4.7520800000000002E-4</c:v>
                </c:pt>
                <c:pt idx="241">
                  <c:v>6.3429000000000033E-5</c:v>
                </c:pt>
                <c:pt idx="242">
                  <c:v>8.7600900000000119E-5</c:v>
                </c:pt>
                <c:pt idx="243">
                  <c:v>1.1454500000000021E-4</c:v>
                </c:pt>
                <c:pt idx="244">
                  <c:v>1.0778000000000001E-3</c:v>
                </c:pt>
                <c:pt idx="245">
                  <c:v>2.7128790000000001E-3</c:v>
                </c:pt>
                <c:pt idx="246">
                  <c:v>0</c:v>
                </c:pt>
                <c:pt idx="247">
                  <c:v>1.6860440000000024E-3</c:v>
                </c:pt>
                <c:pt idx="248">
                  <c:v>0</c:v>
                </c:pt>
                <c:pt idx="249">
                  <c:v>6.5454100000000062E-5</c:v>
                </c:pt>
                <c:pt idx="250">
                  <c:v>0</c:v>
                </c:pt>
                <c:pt idx="251">
                  <c:v>0</c:v>
                </c:pt>
                <c:pt idx="252">
                  <c:v>0</c:v>
                </c:pt>
                <c:pt idx="253">
                  <c:v>2.9591959999999999E-3</c:v>
                </c:pt>
                <c:pt idx="254">
                  <c:v>2.7678930000000043E-3</c:v>
                </c:pt>
                <c:pt idx="255">
                  <c:v>7.5004100000000055E-4</c:v>
                </c:pt>
                <c:pt idx="256">
                  <c:v>1.7414419999999999E-3</c:v>
                </c:pt>
                <c:pt idx="257">
                  <c:v>2.7261330000000034E-3</c:v>
                </c:pt>
                <c:pt idx="258">
                  <c:v>2.2702529999999999E-3</c:v>
                </c:pt>
                <c:pt idx="259">
                  <c:v>0</c:v>
                </c:pt>
                <c:pt idx="260">
                  <c:v>0</c:v>
                </c:pt>
                <c:pt idx="261">
                  <c:v>5.3456500000000052E-4</c:v>
                </c:pt>
                <c:pt idx="262">
                  <c:v>8.5777000000000086E-4</c:v>
                </c:pt>
                <c:pt idx="263">
                  <c:v>1.5960590000000021E-3</c:v>
                </c:pt>
                <c:pt idx="264">
                  <c:v>1.0561170000000012E-3</c:v>
                </c:pt>
                <c:pt idx="265">
                  <c:v>1.0060570000000014E-3</c:v>
                </c:pt>
                <c:pt idx="266">
                  <c:v>9.2398300000000083E-4</c:v>
                </c:pt>
                <c:pt idx="267">
                  <c:v>5.2452800000000067E-4</c:v>
                </c:pt>
                <c:pt idx="268">
                  <c:v>3.5995330000000028E-3</c:v>
                </c:pt>
                <c:pt idx="269">
                  <c:v>5.2436840000000045E-3</c:v>
                </c:pt>
                <c:pt idx="270">
                  <c:v>4.2353530000000077E-3</c:v>
                </c:pt>
                <c:pt idx="271">
                  <c:v>3.9198899999999997E-3</c:v>
                </c:pt>
                <c:pt idx="272">
                  <c:v>1.9153830000000016E-3</c:v>
                </c:pt>
                <c:pt idx="273">
                  <c:v>0</c:v>
                </c:pt>
                <c:pt idx="274">
                  <c:v>0</c:v>
                </c:pt>
                <c:pt idx="275">
                  <c:v>2.2291900000000047E-5</c:v>
                </c:pt>
                <c:pt idx="276">
                  <c:v>0</c:v>
                </c:pt>
                <c:pt idx="277">
                  <c:v>1.9302300000000034E-5</c:v>
                </c:pt>
                <c:pt idx="278">
                  <c:v>4.4711000000000113E-6</c:v>
                </c:pt>
                <c:pt idx="279">
                  <c:v>0</c:v>
                </c:pt>
                <c:pt idx="280">
                  <c:v>1.5102800000000028E-5</c:v>
                </c:pt>
                <c:pt idx="281">
                  <c:v>0</c:v>
                </c:pt>
                <c:pt idx="282">
                  <c:v>6.6617600000000064E-4</c:v>
                </c:pt>
                <c:pt idx="283">
                  <c:v>1.7934670000000011E-3</c:v>
                </c:pt>
                <c:pt idx="284">
                  <c:v>8.1383600000000007E-4</c:v>
                </c:pt>
                <c:pt idx="285">
                  <c:v>1.465748E-3</c:v>
                </c:pt>
                <c:pt idx="286">
                  <c:v>6.2469800000000068E-4</c:v>
                </c:pt>
                <c:pt idx="287">
                  <c:v>0</c:v>
                </c:pt>
                <c:pt idx="288">
                  <c:v>4.8228000000000002E-4</c:v>
                </c:pt>
                <c:pt idx="289">
                  <c:v>0</c:v>
                </c:pt>
                <c:pt idx="290">
                  <c:v>6.9949200000000087E-6</c:v>
                </c:pt>
                <c:pt idx="291">
                  <c:v>3.8914800000000002E-4</c:v>
                </c:pt>
                <c:pt idx="292">
                  <c:v>0</c:v>
                </c:pt>
                <c:pt idx="293">
                  <c:v>5.2418200000000094E-5</c:v>
                </c:pt>
                <c:pt idx="294">
                  <c:v>0</c:v>
                </c:pt>
                <c:pt idx="295">
                  <c:v>0</c:v>
                </c:pt>
                <c:pt idx="296">
                  <c:v>1.7691100000000019E-4</c:v>
                </c:pt>
                <c:pt idx="297">
                  <c:v>0</c:v>
                </c:pt>
                <c:pt idx="298">
                  <c:v>0</c:v>
                </c:pt>
                <c:pt idx="299">
                  <c:v>7.710640000000014E-5</c:v>
                </c:pt>
                <c:pt idx="300">
                  <c:v>1.109896E-3</c:v>
                </c:pt>
                <c:pt idx="301">
                  <c:v>0</c:v>
                </c:pt>
                <c:pt idx="302">
                  <c:v>0</c:v>
                </c:pt>
                <c:pt idx="303">
                  <c:v>6.2868700000000093E-4</c:v>
                </c:pt>
                <c:pt idx="304">
                  <c:v>2.069862E-3</c:v>
                </c:pt>
                <c:pt idx="305">
                  <c:v>1.3222040000000011E-3</c:v>
                </c:pt>
                <c:pt idx="306">
                  <c:v>6.0883900000000103E-5</c:v>
                </c:pt>
                <c:pt idx="307">
                  <c:v>2.0667900000000026E-5</c:v>
                </c:pt>
                <c:pt idx="308">
                  <c:v>0</c:v>
                </c:pt>
                <c:pt idx="309">
                  <c:v>1.01572E-4</c:v>
                </c:pt>
                <c:pt idx="310">
                  <c:v>2.8580649999999999E-3</c:v>
                </c:pt>
                <c:pt idx="311">
                  <c:v>1.3921920000000022E-3</c:v>
                </c:pt>
                <c:pt idx="312">
                  <c:v>2.2241100000000061E-5</c:v>
                </c:pt>
                <c:pt idx="313">
                  <c:v>0</c:v>
                </c:pt>
                <c:pt idx="314">
                  <c:v>0</c:v>
                </c:pt>
                <c:pt idx="315">
                  <c:v>2.1966700000000002E-4</c:v>
                </c:pt>
                <c:pt idx="316">
                  <c:v>0</c:v>
                </c:pt>
                <c:pt idx="317">
                  <c:v>5.1045939999999996E-3</c:v>
                </c:pt>
                <c:pt idx="318">
                  <c:v>6.5180059999999998E-3</c:v>
                </c:pt>
                <c:pt idx="319">
                  <c:v>9.2643870000000007E-3</c:v>
                </c:pt>
                <c:pt idx="320">
                  <c:v>8.2232450000000006E-3</c:v>
                </c:pt>
                <c:pt idx="321">
                  <c:v>2.2256810000000024E-3</c:v>
                </c:pt>
                <c:pt idx="322">
                  <c:v>3.2804880000000037E-3</c:v>
                </c:pt>
                <c:pt idx="323">
                  <c:v>4.6420089999999999E-3</c:v>
                </c:pt>
                <c:pt idx="324">
                  <c:v>1.702379000000001E-3</c:v>
                </c:pt>
                <c:pt idx="325">
                  <c:v>2.3271030000000022E-3</c:v>
                </c:pt>
                <c:pt idx="326">
                  <c:v>0</c:v>
                </c:pt>
                <c:pt idx="327">
                  <c:v>0</c:v>
                </c:pt>
                <c:pt idx="328">
                  <c:v>0</c:v>
                </c:pt>
                <c:pt idx="329">
                  <c:v>0</c:v>
                </c:pt>
                <c:pt idx="330">
                  <c:v>0</c:v>
                </c:pt>
                <c:pt idx="331">
                  <c:v>0</c:v>
                </c:pt>
                <c:pt idx="332">
                  <c:v>0</c:v>
                </c:pt>
                <c:pt idx="333">
                  <c:v>4.6466700000000075E-4</c:v>
                </c:pt>
                <c:pt idx="334">
                  <c:v>1.5343370000000022E-3</c:v>
                </c:pt>
                <c:pt idx="335">
                  <c:v>3.7490600000000071E-5</c:v>
                </c:pt>
                <c:pt idx="336">
                  <c:v>0</c:v>
                </c:pt>
                <c:pt idx="337">
                  <c:v>2.4817099999999999E-4</c:v>
                </c:pt>
                <c:pt idx="338">
                  <c:v>0</c:v>
                </c:pt>
                <c:pt idx="339">
                  <c:v>1.6173649999999999E-3</c:v>
                </c:pt>
                <c:pt idx="340">
                  <c:v>6.0265800000000027E-4</c:v>
                </c:pt>
                <c:pt idx="341">
                  <c:v>3.1834170000000044E-3</c:v>
                </c:pt>
                <c:pt idx="342">
                  <c:v>6.7175300000000019E-4</c:v>
                </c:pt>
                <c:pt idx="343">
                  <c:v>4.4485200000000041E-4</c:v>
                </c:pt>
                <c:pt idx="344">
                  <c:v>0</c:v>
                </c:pt>
                <c:pt idx="345">
                  <c:v>2.8174800000000001E-4</c:v>
                </c:pt>
                <c:pt idx="346">
                  <c:v>5.9254300000000039E-4</c:v>
                </c:pt>
                <c:pt idx="347">
                  <c:v>0</c:v>
                </c:pt>
                <c:pt idx="348">
                  <c:v>3.8295900000000061E-5</c:v>
                </c:pt>
                <c:pt idx="349">
                  <c:v>8.3018300000000167E-5</c:v>
                </c:pt>
                <c:pt idx="350">
                  <c:v>1.5672900000000017E-5</c:v>
                </c:pt>
                <c:pt idx="351">
                  <c:v>0</c:v>
                </c:pt>
                <c:pt idx="352">
                  <c:v>1.6243700000000027E-4</c:v>
                </c:pt>
                <c:pt idx="353">
                  <c:v>0</c:v>
                </c:pt>
                <c:pt idx="354">
                  <c:v>0</c:v>
                </c:pt>
                <c:pt idx="355">
                  <c:v>0</c:v>
                </c:pt>
                <c:pt idx="356">
                  <c:v>0</c:v>
                </c:pt>
                <c:pt idx="357">
                  <c:v>0</c:v>
                </c:pt>
                <c:pt idx="358">
                  <c:v>0</c:v>
                </c:pt>
                <c:pt idx="359">
                  <c:v>0</c:v>
                </c:pt>
                <c:pt idx="360">
                  <c:v>0</c:v>
                </c:pt>
                <c:pt idx="361">
                  <c:v>2.3813500000000022E-5</c:v>
                </c:pt>
                <c:pt idx="362">
                  <c:v>0</c:v>
                </c:pt>
                <c:pt idx="363">
                  <c:v>4.3899100000000042E-5</c:v>
                </c:pt>
                <c:pt idx="364">
                  <c:v>0</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Profiles'!$I$6:$I$371</c:f>
              <c:numCache>
                <c:formatCode>General</c:formatCode>
                <c:ptCount val="366"/>
                <c:pt idx="0">
                  <c:v>2.7775860245630524E-4</c:v>
                </c:pt>
                <c:pt idx="1">
                  <c:v>0</c:v>
                </c:pt>
                <c:pt idx="2">
                  <c:v>0</c:v>
                </c:pt>
                <c:pt idx="3">
                  <c:v>4.4010869588850653E-3</c:v>
                </c:pt>
                <c:pt idx="4">
                  <c:v>4.8636618008871275E-3</c:v>
                </c:pt>
                <c:pt idx="5">
                  <c:v>2.3923208228234282E-3</c:v>
                </c:pt>
                <c:pt idx="6">
                  <c:v>9.0555575684531976E-4</c:v>
                </c:pt>
                <c:pt idx="7">
                  <c:v>1.0661201309725676E-4</c:v>
                </c:pt>
                <c:pt idx="8">
                  <c:v>0</c:v>
                </c:pt>
                <c:pt idx="9">
                  <c:v>1.4876263304438224E-3</c:v>
                </c:pt>
                <c:pt idx="10">
                  <c:v>4.5181113295557481E-3</c:v>
                </c:pt>
                <c:pt idx="11">
                  <c:v>5.7297869308808935E-5</c:v>
                </c:pt>
                <c:pt idx="12">
                  <c:v>3.2009388593731491E-4</c:v>
                </c:pt>
                <c:pt idx="13">
                  <c:v>4.6124057533821725E-4</c:v>
                </c:pt>
                <c:pt idx="14">
                  <c:v>2.7990245091756328E-6</c:v>
                </c:pt>
                <c:pt idx="15">
                  <c:v>1.7010322660300297E-6</c:v>
                </c:pt>
                <c:pt idx="16">
                  <c:v>4.1406582200309012E-7</c:v>
                </c:pt>
                <c:pt idx="17">
                  <c:v>9.2860726962486241E-3</c:v>
                </c:pt>
                <c:pt idx="18">
                  <c:v>1.1916600939563841E-2</c:v>
                </c:pt>
                <c:pt idx="19">
                  <c:v>2.0686644218480274E-3</c:v>
                </c:pt>
                <c:pt idx="20">
                  <c:v>8.1764920503678144E-4</c:v>
                </c:pt>
                <c:pt idx="21">
                  <c:v>1.2820539459580484E-4</c:v>
                </c:pt>
                <c:pt idx="22">
                  <c:v>1.7805585940698576E-5</c:v>
                </c:pt>
                <c:pt idx="23">
                  <c:v>6.794444230774269E-4</c:v>
                </c:pt>
                <c:pt idx="24">
                  <c:v>1.4648524835552848E-3</c:v>
                </c:pt>
                <c:pt idx="25">
                  <c:v>1.4272553824768597E-3</c:v>
                </c:pt>
                <c:pt idx="26">
                  <c:v>2.0426023029690241E-3</c:v>
                </c:pt>
                <c:pt idx="27">
                  <c:v>1.5107132957203875E-3</c:v>
                </c:pt>
                <c:pt idx="28">
                  <c:v>1.3645894293557723E-3</c:v>
                </c:pt>
                <c:pt idx="29">
                  <c:v>1.0180635232198128E-3</c:v>
                </c:pt>
                <c:pt idx="30">
                  <c:v>8.4084830054689612E-4</c:v>
                </c:pt>
                <c:pt idx="31">
                  <c:v>9.5416783994304612E-4</c:v>
                </c:pt>
                <c:pt idx="32">
                  <c:v>1.2464974035637506E-3</c:v>
                </c:pt>
                <c:pt idx="33">
                  <c:v>1.5356680529836325E-3</c:v>
                </c:pt>
                <c:pt idx="34">
                  <c:v>6.6922058257016482E-3</c:v>
                </c:pt>
                <c:pt idx="35">
                  <c:v>8.4860236309901096E-3</c:v>
                </c:pt>
                <c:pt idx="36">
                  <c:v>1.8399293615102036E-3</c:v>
                </c:pt>
                <c:pt idx="37">
                  <c:v>8.7751602030950913E-4</c:v>
                </c:pt>
                <c:pt idx="38">
                  <c:v>4.0547652899602174E-3</c:v>
                </c:pt>
                <c:pt idx="39">
                  <c:v>1.4095494103457295E-2</c:v>
                </c:pt>
                <c:pt idx="40">
                  <c:v>1.7258766158153326E-2</c:v>
                </c:pt>
                <c:pt idx="41">
                  <c:v>8.0381367539709547E-3</c:v>
                </c:pt>
                <c:pt idx="42">
                  <c:v>2.8129750516421332E-4</c:v>
                </c:pt>
                <c:pt idx="43">
                  <c:v>0</c:v>
                </c:pt>
                <c:pt idx="44">
                  <c:v>0</c:v>
                </c:pt>
                <c:pt idx="45">
                  <c:v>2.6464921808412182E-3</c:v>
                </c:pt>
                <c:pt idx="46">
                  <c:v>8.9301330263172557E-4</c:v>
                </c:pt>
                <c:pt idx="47">
                  <c:v>9.4288575524476882E-4</c:v>
                </c:pt>
                <c:pt idx="48">
                  <c:v>1.2121430121234786E-3</c:v>
                </c:pt>
                <c:pt idx="49">
                  <c:v>3.0667482868832542E-4</c:v>
                </c:pt>
                <c:pt idx="50">
                  <c:v>0</c:v>
                </c:pt>
                <c:pt idx="51">
                  <c:v>0</c:v>
                </c:pt>
                <c:pt idx="52">
                  <c:v>1.2929723252121268E-3</c:v>
                </c:pt>
                <c:pt idx="53">
                  <c:v>8.4566310023844317E-4</c:v>
                </c:pt>
                <c:pt idx="54">
                  <c:v>8.6982648553330202E-4</c:v>
                </c:pt>
                <c:pt idx="55">
                  <c:v>2.7511341700070602E-3</c:v>
                </c:pt>
                <c:pt idx="56">
                  <c:v>2.1423158132409053E-3</c:v>
                </c:pt>
                <c:pt idx="57">
                  <c:v>1.6797407445604781E-4</c:v>
                </c:pt>
                <c:pt idx="58">
                  <c:v>0</c:v>
                </c:pt>
                <c:pt idx="59">
                  <c:v>6.6656969615356729E-4</c:v>
                </c:pt>
                <c:pt idx="60">
                  <c:v>6.2355252635674192E-4</c:v>
                </c:pt>
                <c:pt idx="61">
                  <c:v>8.5324254488642682E-4</c:v>
                </c:pt>
                <c:pt idx="62">
                  <c:v>1.5021658588742865E-3</c:v>
                </c:pt>
                <c:pt idx="63">
                  <c:v>1.5878101983328517E-3</c:v>
                </c:pt>
                <c:pt idx="64">
                  <c:v>5.36453516240294E-4</c:v>
                </c:pt>
                <c:pt idx="65">
                  <c:v>2.0654177453384093E-7</c:v>
                </c:pt>
                <c:pt idx="66">
                  <c:v>8.2572972222100705E-4</c:v>
                </c:pt>
                <c:pt idx="67">
                  <c:v>2.7325310540022657E-4</c:v>
                </c:pt>
                <c:pt idx="68">
                  <c:v>5.1211177284820099E-6</c:v>
                </c:pt>
                <c:pt idx="69">
                  <c:v>2.6416549399910688E-4</c:v>
                </c:pt>
                <c:pt idx="70">
                  <c:v>2.2972247131628097E-4</c:v>
                </c:pt>
                <c:pt idx="71">
                  <c:v>2.2274606669118167E-4</c:v>
                </c:pt>
                <c:pt idx="72">
                  <c:v>4.6062083667543105E-4</c:v>
                </c:pt>
                <c:pt idx="73">
                  <c:v>1.7542679833941826E-3</c:v>
                </c:pt>
                <c:pt idx="74">
                  <c:v>2.9646083357825442E-3</c:v>
                </c:pt>
                <c:pt idx="75">
                  <c:v>3.7023108377428741E-3</c:v>
                </c:pt>
                <c:pt idx="76">
                  <c:v>2.0794690463402407E-3</c:v>
                </c:pt>
                <c:pt idx="77">
                  <c:v>7.3631371914857104E-4</c:v>
                </c:pt>
                <c:pt idx="78">
                  <c:v>4.9416640191284861E-6</c:v>
                </c:pt>
                <c:pt idx="79">
                  <c:v>6.1685950747350775E-4</c:v>
                </c:pt>
                <c:pt idx="80">
                  <c:v>6.7248774324846503E-3</c:v>
                </c:pt>
                <c:pt idx="81">
                  <c:v>3.233849385157821E-3</c:v>
                </c:pt>
                <c:pt idx="82">
                  <c:v>2.8897795013779438E-3</c:v>
                </c:pt>
                <c:pt idx="83">
                  <c:v>2.9729368391032338E-3</c:v>
                </c:pt>
                <c:pt idx="84">
                  <c:v>1.6840643322248627E-3</c:v>
                </c:pt>
                <c:pt idx="85">
                  <c:v>5.0771160567457986E-3</c:v>
                </c:pt>
                <c:pt idx="86">
                  <c:v>7.67162907398564E-4</c:v>
                </c:pt>
                <c:pt idx="87">
                  <c:v>5.0823304148437023E-3</c:v>
                </c:pt>
                <c:pt idx="88">
                  <c:v>8.1404463360516717E-3</c:v>
                </c:pt>
                <c:pt idx="89">
                  <c:v>4.2073789202698997E-3</c:v>
                </c:pt>
                <c:pt idx="90">
                  <c:v>4.7316981167012705E-3</c:v>
                </c:pt>
                <c:pt idx="91">
                  <c:v>3.1036575324487974E-3</c:v>
                </c:pt>
                <c:pt idx="92">
                  <c:v>4.6809838939623053E-6</c:v>
                </c:pt>
                <c:pt idx="93">
                  <c:v>0</c:v>
                </c:pt>
                <c:pt idx="94">
                  <c:v>1.7558729418111856E-4</c:v>
                </c:pt>
                <c:pt idx="95">
                  <c:v>8.1966354458947648E-4</c:v>
                </c:pt>
                <c:pt idx="96">
                  <c:v>3.2637325835352992E-3</c:v>
                </c:pt>
                <c:pt idx="97">
                  <c:v>1.9420805331902175E-4</c:v>
                </c:pt>
                <c:pt idx="98">
                  <c:v>9.5301434927904988E-4</c:v>
                </c:pt>
                <c:pt idx="99">
                  <c:v>5.7042478345602717E-6</c:v>
                </c:pt>
                <c:pt idx="100">
                  <c:v>9.1449266491030838E-4</c:v>
                </c:pt>
                <c:pt idx="101">
                  <c:v>5.1824814521488419E-4</c:v>
                </c:pt>
                <c:pt idx="102">
                  <c:v>1.6120727554144599E-3</c:v>
                </c:pt>
                <c:pt idx="103">
                  <c:v>1.5131757784100019E-3</c:v>
                </c:pt>
                <c:pt idx="104">
                  <c:v>2.1489632697718275E-3</c:v>
                </c:pt>
                <c:pt idx="105">
                  <c:v>4.1905576851496697E-5</c:v>
                </c:pt>
                <c:pt idx="106">
                  <c:v>2.0950937219062379E-5</c:v>
                </c:pt>
                <c:pt idx="107">
                  <c:v>6.3751931410640746E-4</c:v>
                </c:pt>
                <c:pt idx="108">
                  <c:v>7.0932125179271124E-3</c:v>
                </c:pt>
                <c:pt idx="109">
                  <c:v>4.2887366206383407E-4</c:v>
                </c:pt>
                <c:pt idx="110">
                  <c:v>2.5526581030039523E-3</c:v>
                </c:pt>
                <c:pt idx="111">
                  <c:v>1.4420484128841149E-3</c:v>
                </c:pt>
                <c:pt idx="112">
                  <c:v>5.474318519231629E-4</c:v>
                </c:pt>
                <c:pt idx="113">
                  <c:v>6.2757553850289441E-4</c:v>
                </c:pt>
                <c:pt idx="114">
                  <c:v>6.9357030126289962E-4</c:v>
                </c:pt>
                <c:pt idx="115">
                  <c:v>2.6182070649701998E-3</c:v>
                </c:pt>
                <c:pt idx="116">
                  <c:v>3.2085642819504605E-3</c:v>
                </c:pt>
                <c:pt idx="117">
                  <c:v>1.7502132362762731E-3</c:v>
                </c:pt>
                <c:pt idx="118">
                  <c:v>6.1055858550027875E-3</c:v>
                </c:pt>
                <c:pt idx="119">
                  <c:v>3.2742812881481108E-3</c:v>
                </c:pt>
                <c:pt idx="120">
                  <c:v>8.2823754058456204E-4</c:v>
                </c:pt>
                <c:pt idx="121">
                  <c:v>1.0782760985658041E-3</c:v>
                </c:pt>
                <c:pt idx="122">
                  <c:v>2.9724025959655554E-3</c:v>
                </c:pt>
                <c:pt idx="123">
                  <c:v>2.1514648922599435E-3</c:v>
                </c:pt>
                <c:pt idx="124">
                  <c:v>4.1141417621395329E-4</c:v>
                </c:pt>
                <c:pt idx="125">
                  <c:v>1.2823705400810754E-4</c:v>
                </c:pt>
                <c:pt idx="126">
                  <c:v>1.3550452499383281E-3</c:v>
                </c:pt>
                <c:pt idx="127">
                  <c:v>2.7380823317170004E-3</c:v>
                </c:pt>
                <c:pt idx="128">
                  <c:v>5.3145953107546383E-3</c:v>
                </c:pt>
                <c:pt idx="129">
                  <c:v>8.7437981172538929E-3</c:v>
                </c:pt>
                <c:pt idx="130">
                  <c:v>1.0516954604720335E-2</c:v>
                </c:pt>
                <c:pt idx="131">
                  <c:v>1.4281317097202383E-2</c:v>
                </c:pt>
                <c:pt idx="132">
                  <c:v>6.0154165997078086E-3</c:v>
                </c:pt>
                <c:pt idx="133">
                  <c:v>1.3999550330033154E-3</c:v>
                </c:pt>
                <c:pt idx="134">
                  <c:v>1.0097620701845734E-3</c:v>
                </c:pt>
                <c:pt idx="135">
                  <c:v>8.4348498556363085E-4</c:v>
                </c:pt>
                <c:pt idx="136">
                  <c:v>3.289397826368672E-4</c:v>
                </c:pt>
                <c:pt idx="137">
                  <c:v>5.7013924426964932E-4</c:v>
                </c:pt>
                <c:pt idx="138">
                  <c:v>2.2573502122836416E-3</c:v>
                </c:pt>
                <c:pt idx="139">
                  <c:v>4.4237674142852894E-4</c:v>
                </c:pt>
                <c:pt idx="140">
                  <c:v>1.2249396861287023E-5</c:v>
                </c:pt>
                <c:pt idx="141">
                  <c:v>5.8849467637580623E-4</c:v>
                </c:pt>
                <c:pt idx="142">
                  <c:v>1.4501249631968735E-3</c:v>
                </c:pt>
                <c:pt idx="143">
                  <c:v>7.4907752479018593E-4</c:v>
                </c:pt>
                <c:pt idx="144">
                  <c:v>2.4867954559537625E-4</c:v>
                </c:pt>
                <c:pt idx="145">
                  <c:v>1.3167554575417993E-3</c:v>
                </c:pt>
                <c:pt idx="146">
                  <c:v>4.135593809674573E-3</c:v>
                </c:pt>
                <c:pt idx="147">
                  <c:v>1.3792068218062314E-3</c:v>
                </c:pt>
                <c:pt idx="148">
                  <c:v>6.4939132926185544E-4</c:v>
                </c:pt>
                <c:pt idx="149">
                  <c:v>3.0267403102240552E-4</c:v>
                </c:pt>
                <c:pt idx="150">
                  <c:v>2.6442132698513477E-3</c:v>
                </c:pt>
                <c:pt idx="151">
                  <c:v>5.1282078500892395E-3</c:v>
                </c:pt>
                <c:pt idx="152">
                  <c:v>7.112758389271532E-3</c:v>
                </c:pt>
                <c:pt idx="153">
                  <c:v>5.200713835679981E-3</c:v>
                </c:pt>
                <c:pt idx="154">
                  <c:v>3.8625206868998945E-3</c:v>
                </c:pt>
                <c:pt idx="155">
                  <c:v>2.0085161853793058E-3</c:v>
                </c:pt>
                <c:pt idx="156">
                  <c:v>1.329664979595408E-3</c:v>
                </c:pt>
                <c:pt idx="157">
                  <c:v>3.0947003366697161E-3</c:v>
                </c:pt>
                <c:pt idx="158">
                  <c:v>6.9867663956167661E-3</c:v>
                </c:pt>
                <c:pt idx="159">
                  <c:v>2.3214307139911745E-3</c:v>
                </c:pt>
                <c:pt idx="160">
                  <c:v>2.7620371729117281E-3</c:v>
                </c:pt>
                <c:pt idx="161">
                  <c:v>4.9974768428778602E-3</c:v>
                </c:pt>
                <c:pt idx="162">
                  <c:v>4.4227647402966053E-3</c:v>
                </c:pt>
                <c:pt idx="163">
                  <c:v>5.1441337434288519E-3</c:v>
                </c:pt>
                <c:pt idx="164">
                  <c:v>8.782721475693759E-3</c:v>
                </c:pt>
                <c:pt idx="165">
                  <c:v>8.0782197989502542E-3</c:v>
                </c:pt>
                <c:pt idx="166">
                  <c:v>4.8538731488479451E-3</c:v>
                </c:pt>
                <c:pt idx="167">
                  <c:v>5.5242688358646671E-3</c:v>
                </c:pt>
                <c:pt idx="168">
                  <c:v>7.1859984349828482E-3</c:v>
                </c:pt>
                <c:pt idx="169">
                  <c:v>2.5546556683572951E-3</c:v>
                </c:pt>
                <c:pt idx="170">
                  <c:v>1.0781729976873143E-3</c:v>
                </c:pt>
                <c:pt idx="171">
                  <c:v>5.0089900261740591E-3</c:v>
                </c:pt>
                <c:pt idx="172">
                  <c:v>7.8471062780385206E-3</c:v>
                </c:pt>
                <c:pt idx="173">
                  <c:v>9.472597561785789E-3</c:v>
                </c:pt>
                <c:pt idx="174">
                  <c:v>7.5539321108122857E-3</c:v>
                </c:pt>
                <c:pt idx="175">
                  <c:v>5.5794387241980938E-3</c:v>
                </c:pt>
                <c:pt idx="176">
                  <c:v>3.476252886731044E-3</c:v>
                </c:pt>
                <c:pt idx="177">
                  <c:v>9.9425284946821945E-4</c:v>
                </c:pt>
                <c:pt idx="178">
                  <c:v>3.6799083655833756E-3</c:v>
                </c:pt>
                <c:pt idx="179">
                  <c:v>1.1551084297410901E-3</c:v>
                </c:pt>
                <c:pt idx="180">
                  <c:v>1.6250678485526355E-3</c:v>
                </c:pt>
                <c:pt idx="181">
                  <c:v>8.4466760439813409E-4</c:v>
                </c:pt>
                <c:pt idx="182">
                  <c:v>2.1182393213211004E-3</c:v>
                </c:pt>
                <c:pt idx="183">
                  <c:v>5.8012336862297057E-4</c:v>
                </c:pt>
                <c:pt idx="184">
                  <c:v>1.9926269383761333E-3</c:v>
                </c:pt>
                <c:pt idx="185">
                  <c:v>3.0977556210758472E-3</c:v>
                </c:pt>
                <c:pt idx="186">
                  <c:v>3.7689897536023957E-3</c:v>
                </c:pt>
                <c:pt idx="187">
                  <c:v>4.7854420091905823E-3</c:v>
                </c:pt>
                <c:pt idx="188">
                  <c:v>7.3218310278031808E-3</c:v>
                </c:pt>
                <c:pt idx="189">
                  <c:v>7.2532822420719309E-3</c:v>
                </c:pt>
                <c:pt idx="190">
                  <c:v>3.0980763331892574E-3</c:v>
                </c:pt>
                <c:pt idx="191">
                  <c:v>2.3582406744307783E-3</c:v>
                </c:pt>
                <c:pt idx="192">
                  <c:v>3.9118847754891356E-3</c:v>
                </c:pt>
                <c:pt idx="193">
                  <c:v>9.1990296756894845E-3</c:v>
                </c:pt>
                <c:pt idx="194">
                  <c:v>9.4462378142073609E-3</c:v>
                </c:pt>
                <c:pt idx="195">
                  <c:v>4.171039279667707E-3</c:v>
                </c:pt>
                <c:pt idx="196">
                  <c:v>4.7463071598317754E-3</c:v>
                </c:pt>
                <c:pt idx="197">
                  <c:v>2.8117065594852352E-3</c:v>
                </c:pt>
                <c:pt idx="198">
                  <c:v>5.3589384734548124E-3</c:v>
                </c:pt>
                <c:pt idx="199">
                  <c:v>8.7059282087575251E-3</c:v>
                </c:pt>
                <c:pt idx="200">
                  <c:v>7.947774973180638E-3</c:v>
                </c:pt>
                <c:pt idx="201">
                  <c:v>6.0577692996435688E-3</c:v>
                </c:pt>
                <c:pt idx="202">
                  <c:v>4.2186101534539069E-3</c:v>
                </c:pt>
                <c:pt idx="203">
                  <c:v>4.0408591764541819E-3</c:v>
                </c:pt>
                <c:pt idx="204">
                  <c:v>3.0254098215330432E-3</c:v>
                </c:pt>
                <c:pt idx="205">
                  <c:v>2.9865283230321184E-3</c:v>
                </c:pt>
                <c:pt idx="206">
                  <c:v>1.1039569028692573E-2</c:v>
                </c:pt>
                <c:pt idx="207">
                  <c:v>1.1584279757906293E-2</c:v>
                </c:pt>
                <c:pt idx="208">
                  <c:v>1.1343052565952945E-2</c:v>
                </c:pt>
                <c:pt idx="209">
                  <c:v>3.0526136815805472E-3</c:v>
                </c:pt>
                <c:pt idx="210">
                  <c:v>3.4550354890883878E-4</c:v>
                </c:pt>
                <c:pt idx="211">
                  <c:v>2.2107668250353563E-3</c:v>
                </c:pt>
                <c:pt idx="212">
                  <c:v>2.9882756354652935E-3</c:v>
                </c:pt>
                <c:pt idx="213">
                  <c:v>7.9793331735913582E-3</c:v>
                </c:pt>
                <c:pt idx="214">
                  <c:v>2.97276263677611E-3</c:v>
                </c:pt>
                <c:pt idx="215">
                  <c:v>5.8610836139638923E-3</c:v>
                </c:pt>
                <c:pt idx="216">
                  <c:v>6.7796403575849989E-3</c:v>
                </c:pt>
                <c:pt idx="217">
                  <c:v>6.2741574158616756E-3</c:v>
                </c:pt>
                <c:pt idx="218">
                  <c:v>1.1378982900978878E-3</c:v>
                </c:pt>
                <c:pt idx="219">
                  <c:v>6.6178024665969782E-4</c:v>
                </c:pt>
                <c:pt idx="220">
                  <c:v>5.5277685232146129E-3</c:v>
                </c:pt>
                <c:pt idx="221">
                  <c:v>7.5844096598751314E-3</c:v>
                </c:pt>
                <c:pt idx="222">
                  <c:v>4.8810758377238733E-3</c:v>
                </c:pt>
                <c:pt idx="223">
                  <c:v>6.9756885103498655E-3</c:v>
                </c:pt>
                <c:pt idx="224">
                  <c:v>7.5313663924468748E-3</c:v>
                </c:pt>
                <c:pt idx="225">
                  <c:v>2.8441384538922692E-3</c:v>
                </c:pt>
                <c:pt idx="226">
                  <c:v>2.2582658417783547E-3</c:v>
                </c:pt>
                <c:pt idx="227">
                  <c:v>3.4374508389987011E-3</c:v>
                </c:pt>
                <c:pt idx="228">
                  <c:v>4.6641065181658257E-3</c:v>
                </c:pt>
                <c:pt idx="229">
                  <c:v>6.3093301162165894E-3</c:v>
                </c:pt>
                <c:pt idx="230">
                  <c:v>2.4202567784456408E-3</c:v>
                </c:pt>
                <c:pt idx="231">
                  <c:v>1.6303794894508589E-3</c:v>
                </c:pt>
                <c:pt idx="232">
                  <c:v>1.7665114866178572E-3</c:v>
                </c:pt>
                <c:pt idx="233">
                  <c:v>1.9350642709517743E-3</c:v>
                </c:pt>
                <c:pt idx="234">
                  <c:v>2.8023939320224529E-3</c:v>
                </c:pt>
                <c:pt idx="235">
                  <c:v>3.1456883868792836E-3</c:v>
                </c:pt>
                <c:pt idx="236">
                  <c:v>4.8682624272990277E-3</c:v>
                </c:pt>
                <c:pt idx="237">
                  <c:v>5.5437748495957336E-3</c:v>
                </c:pt>
                <c:pt idx="238">
                  <c:v>4.6708175579794542E-3</c:v>
                </c:pt>
                <c:pt idx="239">
                  <c:v>3.0830970487215645E-3</c:v>
                </c:pt>
                <c:pt idx="240">
                  <c:v>3.2585948427263766E-3</c:v>
                </c:pt>
                <c:pt idx="241">
                  <c:v>2.3666973643695411E-3</c:v>
                </c:pt>
                <c:pt idx="242">
                  <c:v>1.8389672629496989E-3</c:v>
                </c:pt>
                <c:pt idx="243">
                  <c:v>4.3528700895249309E-3</c:v>
                </c:pt>
                <c:pt idx="244">
                  <c:v>2.3587388001482159E-3</c:v>
                </c:pt>
                <c:pt idx="245">
                  <c:v>1.2380605857620672E-4</c:v>
                </c:pt>
                <c:pt idx="246">
                  <c:v>1.3023163476291147E-4</c:v>
                </c:pt>
                <c:pt idx="247">
                  <c:v>8.5713597256456065E-4</c:v>
                </c:pt>
                <c:pt idx="248">
                  <c:v>6.5204172831995807E-4</c:v>
                </c:pt>
                <c:pt idx="249">
                  <c:v>3.7245207466273093E-3</c:v>
                </c:pt>
                <c:pt idx="250">
                  <c:v>1.9101745703806363E-3</c:v>
                </c:pt>
                <c:pt idx="251">
                  <c:v>4.1683971543700999E-3</c:v>
                </c:pt>
                <c:pt idx="252">
                  <c:v>3.4566381807216917E-3</c:v>
                </c:pt>
                <c:pt idx="253">
                  <c:v>4.5525842360036465E-3</c:v>
                </c:pt>
                <c:pt idx="254">
                  <c:v>1.3111589574923061E-3</c:v>
                </c:pt>
                <c:pt idx="255">
                  <c:v>1.0526401728015835E-3</c:v>
                </c:pt>
                <c:pt idx="256">
                  <c:v>4.2871143213260464E-3</c:v>
                </c:pt>
                <c:pt idx="257">
                  <c:v>5.1644793738413334E-3</c:v>
                </c:pt>
                <c:pt idx="258">
                  <c:v>5.5160902802855365E-3</c:v>
                </c:pt>
                <c:pt idx="259">
                  <c:v>3.7857254176380606E-3</c:v>
                </c:pt>
                <c:pt idx="260">
                  <c:v>1.5002490665800236E-3</c:v>
                </c:pt>
                <c:pt idx="261">
                  <c:v>2.0045377910922618E-3</c:v>
                </c:pt>
                <c:pt idx="262">
                  <c:v>9.3539473405083607E-3</c:v>
                </c:pt>
                <c:pt idx="263">
                  <c:v>6.8458840509746689E-3</c:v>
                </c:pt>
                <c:pt idx="264">
                  <c:v>7.005737675073692E-3</c:v>
                </c:pt>
                <c:pt idx="265">
                  <c:v>7.5388356714071719E-3</c:v>
                </c:pt>
                <c:pt idx="266">
                  <c:v>6.7611268928754143E-3</c:v>
                </c:pt>
                <c:pt idx="267">
                  <c:v>6.5989494754693182E-3</c:v>
                </c:pt>
                <c:pt idx="268">
                  <c:v>8.2568554638472267E-3</c:v>
                </c:pt>
                <c:pt idx="269">
                  <c:v>5.5907560196031365E-4</c:v>
                </c:pt>
                <c:pt idx="270">
                  <c:v>2.4046917948503417E-4</c:v>
                </c:pt>
                <c:pt idx="271">
                  <c:v>7.98152862916145E-4</c:v>
                </c:pt>
                <c:pt idx="272">
                  <c:v>5.0412173811321738E-5</c:v>
                </c:pt>
                <c:pt idx="273">
                  <c:v>2.8868978903827364E-4</c:v>
                </c:pt>
                <c:pt idx="274">
                  <c:v>5.3779224091207191E-4</c:v>
                </c:pt>
                <c:pt idx="275">
                  <c:v>7.3862602741825206E-4</c:v>
                </c:pt>
                <c:pt idx="276">
                  <c:v>3.7868533314260061E-4</c:v>
                </c:pt>
                <c:pt idx="277">
                  <c:v>4.796442143776673E-4</c:v>
                </c:pt>
                <c:pt idx="278">
                  <c:v>3.4825010493137248E-3</c:v>
                </c:pt>
                <c:pt idx="279">
                  <c:v>6.3143466974369062E-3</c:v>
                </c:pt>
                <c:pt idx="280">
                  <c:v>1.9074908873819144E-3</c:v>
                </c:pt>
                <c:pt idx="281">
                  <c:v>7.1500387451080174E-4</c:v>
                </c:pt>
                <c:pt idx="282">
                  <c:v>7.6272707616144124E-4</c:v>
                </c:pt>
                <c:pt idx="283">
                  <c:v>2.2478647425639564E-4</c:v>
                </c:pt>
                <c:pt idx="284">
                  <c:v>3.2475454433746008E-5</c:v>
                </c:pt>
                <c:pt idx="285">
                  <c:v>1.6418763896841645E-4</c:v>
                </c:pt>
                <c:pt idx="286">
                  <c:v>3.0387289514007215E-4</c:v>
                </c:pt>
                <c:pt idx="287">
                  <c:v>1.2336482912956662E-4</c:v>
                </c:pt>
                <c:pt idx="288">
                  <c:v>0</c:v>
                </c:pt>
                <c:pt idx="289">
                  <c:v>9.4969774249237048E-5</c:v>
                </c:pt>
                <c:pt idx="290">
                  <c:v>9.5030894293656658E-4</c:v>
                </c:pt>
                <c:pt idx="291">
                  <c:v>4.5757131745583473E-3</c:v>
                </c:pt>
                <c:pt idx="292">
                  <c:v>3.5167185647984179E-3</c:v>
                </c:pt>
                <c:pt idx="293">
                  <c:v>8.9046532441700227E-4</c:v>
                </c:pt>
                <c:pt idx="294">
                  <c:v>1.6156576360516924E-4</c:v>
                </c:pt>
                <c:pt idx="295">
                  <c:v>5.1765632577130092E-5</c:v>
                </c:pt>
                <c:pt idx="296">
                  <c:v>3.8044186382948128E-7</c:v>
                </c:pt>
                <c:pt idx="297">
                  <c:v>3.2031183718979105E-3</c:v>
                </c:pt>
                <c:pt idx="298">
                  <c:v>2.0216480411338705E-4</c:v>
                </c:pt>
                <c:pt idx="299">
                  <c:v>1.6466508784056344E-3</c:v>
                </c:pt>
                <c:pt idx="300">
                  <c:v>3.9326362357428495E-3</c:v>
                </c:pt>
                <c:pt idx="301">
                  <c:v>1.3567780927355736E-4</c:v>
                </c:pt>
                <c:pt idx="302">
                  <c:v>5.031350071698701E-4</c:v>
                </c:pt>
                <c:pt idx="303">
                  <c:v>8.7497559804044318E-4</c:v>
                </c:pt>
                <c:pt idx="304">
                  <c:v>4.3768761978109421E-3</c:v>
                </c:pt>
                <c:pt idx="305">
                  <c:v>3.4609588971267319E-3</c:v>
                </c:pt>
                <c:pt idx="306">
                  <c:v>3.5963789730939265E-3</c:v>
                </c:pt>
                <c:pt idx="307">
                  <c:v>3.4710717370143216E-3</c:v>
                </c:pt>
                <c:pt idx="308">
                  <c:v>2.5602154465108947E-4</c:v>
                </c:pt>
                <c:pt idx="309">
                  <c:v>1.1175243626689223E-7</c:v>
                </c:pt>
                <c:pt idx="310">
                  <c:v>0</c:v>
                </c:pt>
                <c:pt idx="311">
                  <c:v>0</c:v>
                </c:pt>
                <c:pt idx="312">
                  <c:v>1.0337844615334743E-4</c:v>
                </c:pt>
                <c:pt idx="313">
                  <c:v>3.1640189977039611E-4</c:v>
                </c:pt>
                <c:pt idx="314">
                  <c:v>6.003349943392251E-6</c:v>
                </c:pt>
                <c:pt idx="315">
                  <c:v>7.0719873376604367E-5</c:v>
                </c:pt>
                <c:pt idx="316">
                  <c:v>2.2797224984402381E-4</c:v>
                </c:pt>
                <c:pt idx="317">
                  <c:v>0</c:v>
                </c:pt>
                <c:pt idx="318">
                  <c:v>0</c:v>
                </c:pt>
                <c:pt idx="319">
                  <c:v>7.7489660667713506E-5</c:v>
                </c:pt>
                <c:pt idx="320">
                  <c:v>6.4261995522215865E-5</c:v>
                </c:pt>
                <c:pt idx="321">
                  <c:v>1.3935895265845846E-4</c:v>
                </c:pt>
                <c:pt idx="322">
                  <c:v>1.5499798452119957E-4</c:v>
                </c:pt>
                <c:pt idx="323">
                  <c:v>0</c:v>
                </c:pt>
                <c:pt idx="324">
                  <c:v>2.1338746129907433E-6</c:v>
                </c:pt>
                <c:pt idx="325">
                  <c:v>1.5620713983685091E-3</c:v>
                </c:pt>
                <c:pt idx="326">
                  <c:v>2.9428099992580487E-4</c:v>
                </c:pt>
                <c:pt idx="327">
                  <c:v>1.8829718815047096E-5</c:v>
                </c:pt>
                <c:pt idx="328">
                  <c:v>5.5355613477679434E-6</c:v>
                </c:pt>
                <c:pt idx="329">
                  <c:v>0</c:v>
                </c:pt>
                <c:pt idx="330">
                  <c:v>0</c:v>
                </c:pt>
                <c:pt idx="331">
                  <c:v>0</c:v>
                </c:pt>
                <c:pt idx="332">
                  <c:v>1.4140804578320466E-3</c:v>
                </c:pt>
                <c:pt idx="333">
                  <c:v>3.3107876129114923E-3</c:v>
                </c:pt>
                <c:pt idx="334">
                  <c:v>0</c:v>
                </c:pt>
                <c:pt idx="335">
                  <c:v>1.2972245847495101E-3</c:v>
                </c:pt>
                <c:pt idx="336">
                  <c:v>1.5703355628119307E-3</c:v>
                </c:pt>
                <c:pt idx="337">
                  <c:v>1.6138290972026977E-5</c:v>
                </c:pt>
                <c:pt idx="338">
                  <c:v>8.3918561470507368E-5</c:v>
                </c:pt>
                <c:pt idx="339">
                  <c:v>2.159534604441882E-5</c:v>
                </c:pt>
                <c:pt idx="340">
                  <c:v>1.0649346030989842E-4</c:v>
                </c:pt>
                <c:pt idx="341">
                  <c:v>1.2901694093909381E-4</c:v>
                </c:pt>
                <c:pt idx="342">
                  <c:v>1.9606438671411247E-3</c:v>
                </c:pt>
                <c:pt idx="343">
                  <c:v>1.2187616616115842E-2</c:v>
                </c:pt>
                <c:pt idx="344">
                  <c:v>1.2335433240986002E-2</c:v>
                </c:pt>
                <c:pt idx="345">
                  <c:v>1.8183548320960703E-3</c:v>
                </c:pt>
                <c:pt idx="346">
                  <c:v>4.8422277742824872E-5</c:v>
                </c:pt>
                <c:pt idx="347">
                  <c:v>2.799746101985874E-4</c:v>
                </c:pt>
                <c:pt idx="348">
                  <c:v>3.0989536162597615E-4</c:v>
                </c:pt>
                <c:pt idx="349">
                  <c:v>1.3892542007586181E-2</c:v>
                </c:pt>
                <c:pt idx="350">
                  <c:v>8.1220718629624461E-3</c:v>
                </c:pt>
                <c:pt idx="351">
                  <c:v>0</c:v>
                </c:pt>
                <c:pt idx="352">
                  <c:v>5.1007165618689445E-3</c:v>
                </c:pt>
                <c:pt idx="353">
                  <c:v>1.791447826263565E-2</c:v>
                </c:pt>
                <c:pt idx="354">
                  <c:v>1.1998532438445479E-2</c:v>
                </c:pt>
                <c:pt idx="355">
                  <c:v>3.384133026284986E-3</c:v>
                </c:pt>
                <c:pt idx="356">
                  <c:v>1.0517725235617926E-5</c:v>
                </c:pt>
                <c:pt idx="357">
                  <c:v>2.4447262173193426E-6</c:v>
                </c:pt>
                <c:pt idx="358">
                  <c:v>0</c:v>
                </c:pt>
                <c:pt idx="359">
                  <c:v>0</c:v>
                </c:pt>
                <c:pt idx="360">
                  <c:v>0</c:v>
                </c:pt>
                <c:pt idx="361">
                  <c:v>1.8599829168433152E-4</c:v>
                </c:pt>
                <c:pt idx="362">
                  <c:v>8.2011652353161288E-4</c:v>
                </c:pt>
                <c:pt idx="363">
                  <c:v>4.9534165370033589E-4</c:v>
                </c:pt>
                <c:pt idx="364">
                  <c:v>2.5434843160426231E-4</c:v>
                </c:pt>
                <c:pt idx="365">
                  <c:v>7.979078613782189E-8</c:v>
                </c:pt>
              </c:numCache>
            </c:numRef>
          </c:val>
        </c:ser>
        <c:marker val="1"/>
        <c:axId val="93808128"/>
        <c:axId val="93809664"/>
      </c:lineChart>
      <c:dateAx>
        <c:axId val="93808128"/>
        <c:scaling>
          <c:orientation val="minMax"/>
        </c:scaling>
        <c:axPos val="b"/>
        <c:numFmt formatCode="m/d/yyyy" sourceLinked="1"/>
        <c:tickLblPos val="nextTo"/>
        <c:crossAx val="93809664"/>
        <c:crosses val="autoZero"/>
        <c:auto val="1"/>
        <c:lblOffset val="100"/>
      </c:dateAx>
      <c:valAx>
        <c:axId val="93809664"/>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3808128"/>
        <c:crosses val="autoZero"/>
        <c:crossBetween val="between"/>
      </c:valAx>
    </c:plotArea>
    <c:legend>
      <c:legendPos val="b"/>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aseline="0" dirty="0" err="1" smtClean="0"/>
              <a:t>CenSARA</a:t>
            </a:r>
            <a:endParaRPr lang="en-US" dirty="0"/>
          </a:p>
        </c:rich>
      </c:tx>
      <c:layout>
        <c:manualLayout>
          <c:xMode val="edge"/>
          <c:yMode val="edge"/>
          <c:x val="0.20939622291732682"/>
          <c:y val="5.3835132480449167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Profiles'!$AA$6:$AA$370</c:f>
              <c:numCache>
                <c:formatCode>General</c:formatCode>
                <c:ptCount val="3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1.0081295999999998E-2</c:v>
                </c:pt>
                <c:pt idx="63">
                  <c:v>0</c:v>
                </c:pt>
                <c:pt idx="64">
                  <c:v>0</c:v>
                </c:pt>
                <c:pt idx="65">
                  <c:v>9.839068400000002E-2</c:v>
                </c:pt>
                <c:pt idx="66">
                  <c:v>0</c:v>
                </c:pt>
                <c:pt idx="67">
                  <c:v>0</c:v>
                </c:pt>
                <c:pt idx="68">
                  <c:v>0</c:v>
                </c:pt>
                <c:pt idx="69">
                  <c:v>0</c:v>
                </c:pt>
                <c:pt idx="70">
                  <c:v>0</c:v>
                </c:pt>
                <c:pt idx="71">
                  <c:v>5.5643219000000001E-2</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0.10693094900000007</c:v>
                </c:pt>
                <c:pt idx="103">
                  <c:v>1.5871698E-2</c:v>
                </c:pt>
                <c:pt idx="104">
                  <c:v>1.6609915999999999E-2</c:v>
                </c:pt>
                <c:pt idx="105">
                  <c:v>0</c:v>
                </c:pt>
                <c:pt idx="106">
                  <c:v>0</c:v>
                </c:pt>
                <c:pt idx="107">
                  <c:v>0</c:v>
                </c:pt>
                <c:pt idx="108">
                  <c:v>3.4142599999999998E-4</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6.8012992999999994E-2</c:v>
                </c:pt>
                <c:pt idx="161">
                  <c:v>0</c:v>
                </c:pt>
                <c:pt idx="162">
                  <c:v>0</c:v>
                </c:pt>
                <c:pt idx="163">
                  <c:v>0</c:v>
                </c:pt>
                <c:pt idx="164">
                  <c:v>0</c:v>
                </c:pt>
                <c:pt idx="165">
                  <c:v>0</c:v>
                </c:pt>
                <c:pt idx="166">
                  <c:v>0</c:v>
                </c:pt>
                <c:pt idx="167">
                  <c:v>0</c:v>
                </c:pt>
                <c:pt idx="168">
                  <c:v>0</c:v>
                </c:pt>
                <c:pt idx="169">
                  <c:v>6.3297622000000012E-2</c:v>
                </c:pt>
                <c:pt idx="170">
                  <c:v>0</c:v>
                </c:pt>
                <c:pt idx="171">
                  <c:v>0</c:v>
                </c:pt>
                <c:pt idx="172">
                  <c:v>0</c:v>
                </c:pt>
                <c:pt idx="173">
                  <c:v>0</c:v>
                </c:pt>
                <c:pt idx="174">
                  <c:v>0</c:v>
                </c:pt>
                <c:pt idx="175">
                  <c:v>0</c:v>
                </c:pt>
                <c:pt idx="176">
                  <c:v>7.1837887000000003E-2</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8.1937638999999993E-2</c:v>
                </c:pt>
                <c:pt idx="200">
                  <c:v>1.7348135000000001E-2</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5.5366390000000099E-3</c:v>
                </c:pt>
                <c:pt idx="230">
                  <c:v>0</c:v>
                </c:pt>
                <c:pt idx="231">
                  <c:v>0</c:v>
                </c:pt>
                <c:pt idx="232">
                  <c:v>0</c:v>
                </c:pt>
                <c:pt idx="233">
                  <c:v>0</c:v>
                </c:pt>
                <c:pt idx="234">
                  <c:v>0</c:v>
                </c:pt>
                <c:pt idx="235">
                  <c:v>0</c:v>
                </c:pt>
                <c:pt idx="236">
                  <c:v>0</c:v>
                </c:pt>
                <c:pt idx="237">
                  <c:v>9.6429789999999994E-3</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4.1524799999999995E-4</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5.8596100000000062E-4</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9.7444841000000004E-2</c:v>
                </c:pt>
                <c:pt idx="336">
                  <c:v>0</c:v>
                </c:pt>
                <c:pt idx="337">
                  <c:v>0</c:v>
                </c:pt>
                <c:pt idx="338">
                  <c:v>0.12918823600000001</c:v>
                </c:pt>
                <c:pt idx="339">
                  <c:v>7.3129769999999997E-2</c:v>
                </c:pt>
                <c:pt idx="340">
                  <c:v>0</c:v>
                </c:pt>
                <c:pt idx="341">
                  <c:v>0</c:v>
                </c:pt>
                <c:pt idx="342">
                  <c:v>0</c:v>
                </c:pt>
                <c:pt idx="343">
                  <c:v>0</c:v>
                </c:pt>
                <c:pt idx="344">
                  <c:v>0</c:v>
                </c:pt>
                <c:pt idx="345">
                  <c:v>0</c:v>
                </c:pt>
                <c:pt idx="346">
                  <c:v>8.7986420000000006E-3</c:v>
                </c:pt>
                <c:pt idx="347">
                  <c:v>6.8954220999999996E-2</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Profiles'!$L$6:$L$371</c:f>
              <c:numCache>
                <c:formatCode>General</c:formatCode>
                <c:ptCount val="366"/>
                <c:pt idx="0">
                  <c:v>0</c:v>
                </c:pt>
                <c:pt idx="1">
                  <c:v>0</c:v>
                </c:pt>
                <c:pt idx="2">
                  <c:v>0</c:v>
                </c:pt>
                <c:pt idx="3">
                  <c:v>0</c:v>
                </c:pt>
                <c:pt idx="4">
                  <c:v>0</c:v>
                </c:pt>
                <c:pt idx="5">
                  <c:v>0</c:v>
                </c:pt>
                <c:pt idx="6">
                  <c:v>0</c:v>
                </c:pt>
                <c:pt idx="7">
                  <c:v>0</c:v>
                </c:pt>
                <c:pt idx="8">
                  <c:v>0</c:v>
                </c:pt>
                <c:pt idx="9">
                  <c:v>0</c:v>
                </c:pt>
                <c:pt idx="10">
                  <c:v>0</c:v>
                </c:pt>
                <c:pt idx="11">
                  <c:v>0</c:v>
                </c:pt>
                <c:pt idx="12">
                  <c:v>2.4628773121110754E-4</c:v>
                </c:pt>
                <c:pt idx="13">
                  <c:v>3.1475115013410225E-4</c:v>
                </c:pt>
                <c:pt idx="14">
                  <c:v>8.5599488679695447E-3</c:v>
                </c:pt>
                <c:pt idx="15">
                  <c:v>0</c:v>
                </c:pt>
                <c:pt idx="16">
                  <c:v>0</c:v>
                </c:pt>
                <c:pt idx="17">
                  <c:v>6.0873635493238999E-3</c:v>
                </c:pt>
                <c:pt idx="18">
                  <c:v>0</c:v>
                </c:pt>
                <c:pt idx="19">
                  <c:v>5.6337599402945724E-4</c:v>
                </c:pt>
                <c:pt idx="20">
                  <c:v>3.2965593646297493E-3</c:v>
                </c:pt>
                <c:pt idx="21">
                  <c:v>0</c:v>
                </c:pt>
                <c:pt idx="22">
                  <c:v>0</c:v>
                </c:pt>
                <c:pt idx="23">
                  <c:v>0</c:v>
                </c:pt>
                <c:pt idx="24">
                  <c:v>0</c:v>
                </c:pt>
                <c:pt idx="25">
                  <c:v>4.8875618083906794E-3</c:v>
                </c:pt>
                <c:pt idx="26">
                  <c:v>0</c:v>
                </c:pt>
                <c:pt idx="27">
                  <c:v>0</c:v>
                </c:pt>
                <c:pt idx="28">
                  <c:v>7.1653877366823491E-4</c:v>
                </c:pt>
                <c:pt idx="29">
                  <c:v>0</c:v>
                </c:pt>
                <c:pt idx="30">
                  <c:v>0</c:v>
                </c:pt>
                <c:pt idx="31">
                  <c:v>1.3467362151450856E-3</c:v>
                </c:pt>
                <c:pt idx="32">
                  <c:v>0</c:v>
                </c:pt>
                <c:pt idx="33">
                  <c:v>0</c:v>
                </c:pt>
                <c:pt idx="34">
                  <c:v>2.0749325867836384E-3</c:v>
                </c:pt>
                <c:pt idx="35">
                  <c:v>1.9590673290403593E-2</c:v>
                </c:pt>
                <c:pt idx="36">
                  <c:v>0</c:v>
                </c:pt>
                <c:pt idx="37">
                  <c:v>0</c:v>
                </c:pt>
                <c:pt idx="38">
                  <c:v>0</c:v>
                </c:pt>
                <c:pt idx="39">
                  <c:v>2.4808994472049366E-2</c:v>
                </c:pt>
                <c:pt idx="40">
                  <c:v>2.3709273089839385E-2</c:v>
                </c:pt>
                <c:pt idx="41">
                  <c:v>3.3318837242094397E-3</c:v>
                </c:pt>
                <c:pt idx="42">
                  <c:v>0</c:v>
                </c:pt>
                <c:pt idx="43">
                  <c:v>0</c:v>
                </c:pt>
                <c:pt idx="44">
                  <c:v>0</c:v>
                </c:pt>
                <c:pt idx="45">
                  <c:v>0</c:v>
                </c:pt>
                <c:pt idx="46">
                  <c:v>0</c:v>
                </c:pt>
                <c:pt idx="47">
                  <c:v>0</c:v>
                </c:pt>
                <c:pt idx="48">
                  <c:v>0</c:v>
                </c:pt>
                <c:pt idx="49">
                  <c:v>0</c:v>
                </c:pt>
                <c:pt idx="50">
                  <c:v>0</c:v>
                </c:pt>
                <c:pt idx="51">
                  <c:v>0</c:v>
                </c:pt>
                <c:pt idx="52">
                  <c:v>1.8445212415677435E-3</c:v>
                </c:pt>
                <c:pt idx="53">
                  <c:v>5.4264959983137701E-3</c:v>
                </c:pt>
                <c:pt idx="54">
                  <c:v>1.3629162260360322E-2</c:v>
                </c:pt>
                <c:pt idx="55">
                  <c:v>1.5122916846070028E-2</c:v>
                </c:pt>
                <c:pt idx="56">
                  <c:v>0</c:v>
                </c:pt>
                <c:pt idx="57">
                  <c:v>0</c:v>
                </c:pt>
                <c:pt idx="58">
                  <c:v>0</c:v>
                </c:pt>
                <c:pt idx="59">
                  <c:v>8.7052453657702241E-4</c:v>
                </c:pt>
                <c:pt idx="60">
                  <c:v>0</c:v>
                </c:pt>
                <c:pt idx="61">
                  <c:v>0</c:v>
                </c:pt>
                <c:pt idx="62">
                  <c:v>0</c:v>
                </c:pt>
                <c:pt idx="63">
                  <c:v>6.5191461165047529E-3</c:v>
                </c:pt>
                <c:pt idx="64">
                  <c:v>0</c:v>
                </c:pt>
                <c:pt idx="65">
                  <c:v>0</c:v>
                </c:pt>
                <c:pt idx="66">
                  <c:v>0</c:v>
                </c:pt>
                <c:pt idx="67">
                  <c:v>0</c:v>
                </c:pt>
                <c:pt idx="68">
                  <c:v>0</c:v>
                </c:pt>
                <c:pt idx="69">
                  <c:v>0</c:v>
                </c:pt>
                <c:pt idx="70">
                  <c:v>2.0929223618557182E-3</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3.9950644175173195E-6</c:v>
                </c:pt>
                <c:pt idx="98">
                  <c:v>0</c:v>
                </c:pt>
                <c:pt idx="99">
                  <c:v>0</c:v>
                </c:pt>
                <c:pt idx="100">
                  <c:v>0</c:v>
                </c:pt>
                <c:pt idx="101">
                  <c:v>0</c:v>
                </c:pt>
                <c:pt idx="102">
                  <c:v>2.5405893051606211E-2</c:v>
                </c:pt>
                <c:pt idx="103">
                  <c:v>0</c:v>
                </c:pt>
                <c:pt idx="104">
                  <c:v>0</c:v>
                </c:pt>
                <c:pt idx="105">
                  <c:v>1.3092653074538657E-2</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1.6731329780562527E-3</c:v>
                </c:pt>
                <c:pt idx="132">
                  <c:v>0</c:v>
                </c:pt>
                <c:pt idx="133">
                  <c:v>0</c:v>
                </c:pt>
                <c:pt idx="134">
                  <c:v>0</c:v>
                </c:pt>
                <c:pt idx="135">
                  <c:v>0</c:v>
                </c:pt>
                <c:pt idx="136">
                  <c:v>0</c:v>
                </c:pt>
                <c:pt idx="137">
                  <c:v>1.7933844170235219E-3</c:v>
                </c:pt>
                <c:pt idx="138">
                  <c:v>0</c:v>
                </c:pt>
                <c:pt idx="139">
                  <c:v>0</c:v>
                </c:pt>
                <c:pt idx="140">
                  <c:v>0</c:v>
                </c:pt>
                <c:pt idx="141">
                  <c:v>0</c:v>
                </c:pt>
                <c:pt idx="142">
                  <c:v>0</c:v>
                </c:pt>
                <c:pt idx="143">
                  <c:v>0</c:v>
                </c:pt>
                <c:pt idx="144">
                  <c:v>0</c:v>
                </c:pt>
                <c:pt idx="145">
                  <c:v>2.3718697446800281E-3</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9.5865565762745606E-3</c:v>
                </c:pt>
                <c:pt idx="161">
                  <c:v>0</c:v>
                </c:pt>
                <c:pt idx="162">
                  <c:v>0</c:v>
                </c:pt>
                <c:pt idx="163">
                  <c:v>0</c:v>
                </c:pt>
                <c:pt idx="164">
                  <c:v>0</c:v>
                </c:pt>
                <c:pt idx="165">
                  <c:v>0</c:v>
                </c:pt>
                <c:pt idx="166">
                  <c:v>1.1359566164768723E-2</c:v>
                </c:pt>
                <c:pt idx="167">
                  <c:v>4.3902561896981322E-2</c:v>
                </c:pt>
                <c:pt idx="168">
                  <c:v>1.815996481626669E-2</c:v>
                </c:pt>
                <c:pt idx="169">
                  <c:v>0</c:v>
                </c:pt>
                <c:pt idx="170">
                  <c:v>0</c:v>
                </c:pt>
                <c:pt idx="171">
                  <c:v>3.0973734429011763E-3</c:v>
                </c:pt>
                <c:pt idx="172">
                  <c:v>5.5695193044608881E-3</c:v>
                </c:pt>
                <c:pt idx="173">
                  <c:v>0</c:v>
                </c:pt>
                <c:pt idx="174">
                  <c:v>0</c:v>
                </c:pt>
                <c:pt idx="175">
                  <c:v>3.9315428932787813E-3</c:v>
                </c:pt>
                <c:pt idx="176">
                  <c:v>3.0398844659330976E-2</c:v>
                </c:pt>
                <c:pt idx="177">
                  <c:v>0</c:v>
                </c:pt>
                <c:pt idx="178">
                  <c:v>0</c:v>
                </c:pt>
                <c:pt idx="179">
                  <c:v>0</c:v>
                </c:pt>
                <c:pt idx="180">
                  <c:v>0</c:v>
                </c:pt>
                <c:pt idx="181">
                  <c:v>0</c:v>
                </c:pt>
                <c:pt idx="182">
                  <c:v>0</c:v>
                </c:pt>
                <c:pt idx="183">
                  <c:v>1.1561316917853347E-2</c:v>
                </c:pt>
                <c:pt idx="184">
                  <c:v>1.3061463606631109E-2</c:v>
                </c:pt>
                <c:pt idx="185">
                  <c:v>0</c:v>
                </c:pt>
                <c:pt idx="186">
                  <c:v>1.2460605918236504E-3</c:v>
                </c:pt>
                <c:pt idx="187">
                  <c:v>2.5842873197594242E-2</c:v>
                </c:pt>
                <c:pt idx="188">
                  <c:v>0</c:v>
                </c:pt>
                <c:pt idx="189">
                  <c:v>0</c:v>
                </c:pt>
                <c:pt idx="190">
                  <c:v>4.5700340884864028E-3</c:v>
                </c:pt>
                <c:pt idx="191">
                  <c:v>0</c:v>
                </c:pt>
                <c:pt idx="192">
                  <c:v>0</c:v>
                </c:pt>
                <c:pt idx="193">
                  <c:v>2.9163970247876396E-3</c:v>
                </c:pt>
                <c:pt idx="194">
                  <c:v>3.2364016846307742E-3</c:v>
                </c:pt>
                <c:pt idx="195">
                  <c:v>0</c:v>
                </c:pt>
                <c:pt idx="196">
                  <c:v>4.6063092733974597E-4</c:v>
                </c:pt>
                <c:pt idx="197">
                  <c:v>0</c:v>
                </c:pt>
                <c:pt idx="198">
                  <c:v>0</c:v>
                </c:pt>
                <c:pt idx="199">
                  <c:v>0</c:v>
                </c:pt>
                <c:pt idx="200">
                  <c:v>0</c:v>
                </c:pt>
                <c:pt idx="201">
                  <c:v>1.1453849685022147E-2</c:v>
                </c:pt>
                <c:pt idx="202">
                  <c:v>5.0348338655458284E-2</c:v>
                </c:pt>
                <c:pt idx="203">
                  <c:v>3.7787156990510802E-3</c:v>
                </c:pt>
                <c:pt idx="204">
                  <c:v>0</c:v>
                </c:pt>
                <c:pt idx="205">
                  <c:v>0</c:v>
                </c:pt>
                <c:pt idx="206">
                  <c:v>6.7277284297433369E-3</c:v>
                </c:pt>
                <c:pt idx="207">
                  <c:v>1.0485446070215934E-2</c:v>
                </c:pt>
                <c:pt idx="208">
                  <c:v>0</c:v>
                </c:pt>
                <c:pt idx="209">
                  <c:v>1.7907716448944646E-2</c:v>
                </c:pt>
                <c:pt idx="210">
                  <c:v>8.2054628071388143E-3</c:v>
                </c:pt>
                <c:pt idx="211">
                  <c:v>0</c:v>
                </c:pt>
                <c:pt idx="212">
                  <c:v>0</c:v>
                </c:pt>
                <c:pt idx="213">
                  <c:v>0</c:v>
                </c:pt>
                <c:pt idx="214">
                  <c:v>2.4098628072906182E-2</c:v>
                </c:pt>
                <c:pt idx="215">
                  <c:v>1.0763394686935877E-2</c:v>
                </c:pt>
                <c:pt idx="216">
                  <c:v>0</c:v>
                </c:pt>
                <c:pt idx="217">
                  <c:v>0</c:v>
                </c:pt>
                <c:pt idx="218">
                  <c:v>0</c:v>
                </c:pt>
                <c:pt idx="219">
                  <c:v>0</c:v>
                </c:pt>
                <c:pt idx="220">
                  <c:v>0</c:v>
                </c:pt>
                <c:pt idx="221">
                  <c:v>1.9571820581417345E-3</c:v>
                </c:pt>
                <c:pt idx="222">
                  <c:v>6.760523913546734E-3</c:v>
                </c:pt>
                <c:pt idx="223">
                  <c:v>8.7476050337891575E-2</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7.9913832852617356E-3</c:v>
                </c:pt>
                <c:pt idx="238">
                  <c:v>0</c:v>
                </c:pt>
                <c:pt idx="239">
                  <c:v>0</c:v>
                </c:pt>
                <c:pt idx="240">
                  <c:v>0</c:v>
                </c:pt>
                <c:pt idx="241">
                  <c:v>9.7907043680096825E-3</c:v>
                </c:pt>
                <c:pt idx="242">
                  <c:v>3.0250627769441082E-3</c:v>
                </c:pt>
                <c:pt idx="243">
                  <c:v>0</c:v>
                </c:pt>
                <c:pt idx="244">
                  <c:v>0</c:v>
                </c:pt>
                <c:pt idx="245">
                  <c:v>0</c:v>
                </c:pt>
                <c:pt idx="246">
                  <c:v>0</c:v>
                </c:pt>
                <c:pt idx="247">
                  <c:v>0</c:v>
                </c:pt>
                <c:pt idx="248">
                  <c:v>0</c:v>
                </c:pt>
                <c:pt idx="249">
                  <c:v>4.0024113409811296E-3</c:v>
                </c:pt>
                <c:pt idx="250">
                  <c:v>7.6633325656817073E-3</c:v>
                </c:pt>
                <c:pt idx="251">
                  <c:v>0</c:v>
                </c:pt>
                <c:pt idx="252">
                  <c:v>0</c:v>
                </c:pt>
                <c:pt idx="253">
                  <c:v>0</c:v>
                </c:pt>
                <c:pt idx="254">
                  <c:v>0</c:v>
                </c:pt>
                <c:pt idx="255">
                  <c:v>0</c:v>
                </c:pt>
                <c:pt idx="256">
                  <c:v>0</c:v>
                </c:pt>
                <c:pt idx="257">
                  <c:v>0</c:v>
                </c:pt>
                <c:pt idx="258">
                  <c:v>0</c:v>
                </c:pt>
                <c:pt idx="259">
                  <c:v>0</c:v>
                </c:pt>
                <c:pt idx="260">
                  <c:v>0</c:v>
                </c:pt>
                <c:pt idx="261">
                  <c:v>0</c:v>
                </c:pt>
                <c:pt idx="262">
                  <c:v>3.5496147349641315E-2</c:v>
                </c:pt>
                <c:pt idx="263">
                  <c:v>2.1066773686452291E-2</c:v>
                </c:pt>
                <c:pt idx="264">
                  <c:v>9.2238047271639787E-3</c:v>
                </c:pt>
                <c:pt idx="265">
                  <c:v>1.5185239850983301E-3</c:v>
                </c:pt>
                <c:pt idx="266">
                  <c:v>3.3129870695145808E-2</c:v>
                </c:pt>
                <c:pt idx="267">
                  <c:v>0</c:v>
                </c:pt>
                <c:pt idx="268">
                  <c:v>7.9885308092676161E-2</c:v>
                </c:pt>
                <c:pt idx="269">
                  <c:v>0</c:v>
                </c:pt>
                <c:pt idx="270">
                  <c:v>0</c:v>
                </c:pt>
                <c:pt idx="271">
                  <c:v>1.6568730658769563E-2</c:v>
                </c:pt>
                <c:pt idx="272">
                  <c:v>0</c:v>
                </c:pt>
                <c:pt idx="273">
                  <c:v>0</c:v>
                </c:pt>
                <c:pt idx="274">
                  <c:v>0</c:v>
                </c:pt>
                <c:pt idx="275">
                  <c:v>0</c:v>
                </c:pt>
                <c:pt idx="276">
                  <c:v>2.208471610003572E-3</c:v>
                </c:pt>
                <c:pt idx="277">
                  <c:v>9.8014910419369824E-3</c:v>
                </c:pt>
                <c:pt idx="278">
                  <c:v>1.1958026814512829E-2</c:v>
                </c:pt>
                <c:pt idx="279">
                  <c:v>0</c:v>
                </c:pt>
                <c:pt idx="280">
                  <c:v>0</c:v>
                </c:pt>
                <c:pt idx="281">
                  <c:v>0</c:v>
                </c:pt>
                <c:pt idx="282">
                  <c:v>0</c:v>
                </c:pt>
                <c:pt idx="283">
                  <c:v>0</c:v>
                </c:pt>
                <c:pt idx="284">
                  <c:v>0</c:v>
                </c:pt>
                <c:pt idx="285">
                  <c:v>0</c:v>
                </c:pt>
                <c:pt idx="286">
                  <c:v>4.1716462647715842E-3</c:v>
                </c:pt>
                <c:pt idx="287">
                  <c:v>6.4412423603631775E-3</c:v>
                </c:pt>
                <c:pt idx="288">
                  <c:v>0</c:v>
                </c:pt>
                <c:pt idx="289">
                  <c:v>0</c:v>
                </c:pt>
                <c:pt idx="290">
                  <c:v>0</c:v>
                </c:pt>
                <c:pt idx="291">
                  <c:v>0</c:v>
                </c:pt>
                <c:pt idx="292">
                  <c:v>5.7728680833125283E-3</c:v>
                </c:pt>
                <c:pt idx="293">
                  <c:v>8.1687082144976577E-3</c:v>
                </c:pt>
                <c:pt idx="294">
                  <c:v>7.9337984267476448E-3</c:v>
                </c:pt>
                <c:pt idx="295">
                  <c:v>0</c:v>
                </c:pt>
                <c:pt idx="296">
                  <c:v>0</c:v>
                </c:pt>
                <c:pt idx="297">
                  <c:v>2.2097500306171775E-2</c:v>
                </c:pt>
                <c:pt idx="298">
                  <c:v>3.6774567963246876E-3</c:v>
                </c:pt>
                <c:pt idx="299">
                  <c:v>0</c:v>
                </c:pt>
                <c:pt idx="300">
                  <c:v>0</c:v>
                </c:pt>
                <c:pt idx="301">
                  <c:v>0</c:v>
                </c:pt>
                <c:pt idx="302">
                  <c:v>1.1985193252551959E-7</c:v>
                </c:pt>
                <c:pt idx="303">
                  <c:v>9.1766749522305176E-3</c:v>
                </c:pt>
                <c:pt idx="304">
                  <c:v>2.5168905830359094E-6</c:v>
                </c:pt>
                <c:pt idx="305">
                  <c:v>2.4762024499692566E-2</c:v>
                </c:pt>
                <c:pt idx="306">
                  <c:v>1.4498088771170323E-5</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6.4468354505476928E-4</c:v>
                </c:pt>
                <c:pt idx="336">
                  <c:v>9.1183390216059389E-3</c:v>
                </c:pt>
                <c:pt idx="337">
                  <c:v>0</c:v>
                </c:pt>
                <c:pt idx="338">
                  <c:v>0</c:v>
                </c:pt>
                <c:pt idx="339">
                  <c:v>2.4769399388607357E-5</c:v>
                </c:pt>
                <c:pt idx="340">
                  <c:v>0</c:v>
                </c:pt>
                <c:pt idx="341">
                  <c:v>8.3896352767863868E-6</c:v>
                </c:pt>
                <c:pt idx="342">
                  <c:v>6.1124485588014859E-5</c:v>
                </c:pt>
                <c:pt idx="343">
                  <c:v>2.3507478391046137E-3</c:v>
                </c:pt>
                <c:pt idx="344">
                  <c:v>0</c:v>
                </c:pt>
                <c:pt idx="345">
                  <c:v>0</c:v>
                </c:pt>
                <c:pt idx="346">
                  <c:v>1.8966967828605206E-4</c:v>
                </c:pt>
                <c:pt idx="347">
                  <c:v>7.0848472380252004E-5</c:v>
                </c:pt>
                <c:pt idx="348">
                  <c:v>4.6566470850581907E-5</c:v>
                </c:pt>
                <c:pt idx="349">
                  <c:v>1.0125494761262056E-2</c:v>
                </c:pt>
                <c:pt idx="350">
                  <c:v>1.6061637132254081E-3</c:v>
                </c:pt>
                <c:pt idx="351">
                  <c:v>0</c:v>
                </c:pt>
                <c:pt idx="352">
                  <c:v>1.0448811329507314E-2</c:v>
                </c:pt>
                <c:pt idx="353">
                  <c:v>1.509650947027024E-3</c:v>
                </c:pt>
                <c:pt idx="354">
                  <c:v>0</c:v>
                </c:pt>
                <c:pt idx="355">
                  <c:v>0</c:v>
                </c:pt>
                <c:pt idx="356">
                  <c:v>0</c:v>
                </c:pt>
                <c:pt idx="357">
                  <c:v>0</c:v>
                </c:pt>
                <c:pt idx="358">
                  <c:v>0</c:v>
                </c:pt>
                <c:pt idx="359">
                  <c:v>0</c:v>
                </c:pt>
                <c:pt idx="360">
                  <c:v>0</c:v>
                </c:pt>
                <c:pt idx="361">
                  <c:v>0</c:v>
                </c:pt>
                <c:pt idx="362">
                  <c:v>0</c:v>
                </c:pt>
                <c:pt idx="363">
                  <c:v>0</c:v>
                </c:pt>
                <c:pt idx="364">
                  <c:v>0</c:v>
                </c:pt>
                <c:pt idx="365">
                  <c:v>0</c:v>
                </c:pt>
              </c:numCache>
            </c:numRef>
          </c:val>
        </c:ser>
        <c:marker val="1"/>
        <c:axId val="93855744"/>
        <c:axId val="93857280"/>
      </c:lineChart>
      <c:dateAx>
        <c:axId val="93855744"/>
        <c:scaling>
          <c:orientation val="minMax"/>
        </c:scaling>
        <c:axPos val="b"/>
        <c:numFmt formatCode="m/d/yyyy" sourceLinked="1"/>
        <c:tickLblPos val="nextTo"/>
        <c:crossAx val="93857280"/>
        <c:crosses val="autoZero"/>
        <c:auto val="1"/>
        <c:lblOffset val="100"/>
      </c:dateAx>
      <c:valAx>
        <c:axId val="93857280"/>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3855744"/>
        <c:crosses val="autoZero"/>
        <c:crossBetween val="between"/>
      </c:valAx>
    </c:plotArea>
    <c:legend>
      <c:legendPos val="b"/>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aseline="0" dirty="0" smtClean="0"/>
              <a:t>MANE-VU+VA</a:t>
            </a:r>
            <a:endParaRPr lang="en-US" dirty="0"/>
          </a:p>
        </c:rich>
      </c:tx>
      <c:layout>
        <c:manualLayout>
          <c:xMode val="edge"/>
          <c:yMode val="edge"/>
          <c:x val="0.21967773248469746"/>
          <c:y val="2.8771461428825924E-2"/>
        </c:manualLayout>
      </c:layout>
      <c:overlay val="1"/>
    </c:title>
    <c:plotArea>
      <c:layout/>
      <c:lineChart>
        <c:grouping val="standard"/>
        <c:ser>
          <c:idx val="1"/>
          <c:order val="0"/>
          <c:tx>
            <c:v>2011 Profile</c:v>
          </c:tx>
          <c:spPr>
            <a:ln>
              <a:solidFill>
                <a:schemeClr val="accent1"/>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Profiles'!$S$6:$S$370</c:f>
              <c:numCache>
                <c:formatCode>General</c:formatCode>
                <c:ptCount val="365"/>
                <c:pt idx="0">
                  <c:v>1.1495700000000016E-5</c:v>
                </c:pt>
                <c:pt idx="1">
                  <c:v>8.6686500000000063E-4</c:v>
                </c:pt>
                <c:pt idx="2">
                  <c:v>1.6604580000000025E-3</c:v>
                </c:pt>
                <c:pt idx="3">
                  <c:v>1.0025609999999999E-3</c:v>
                </c:pt>
                <c:pt idx="4">
                  <c:v>4.778100000000005E-4</c:v>
                </c:pt>
                <c:pt idx="5">
                  <c:v>1.045523E-3</c:v>
                </c:pt>
                <c:pt idx="6">
                  <c:v>1.7722680000000011E-3</c:v>
                </c:pt>
                <c:pt idx="7">
                  <c:v>3.5570300000000051E-4</c:v>
                </c:pt>
                <c:pt idx="8">
                  <c:v>2.5923200000000024E-4</c:v>
                </c:pt>
                <c:pt idx="9">
                  <c:v>1.4321030000000001E-3</c:v>
                </c:pt>
                <c:pt idx="10">
                  <c:v>1.4694039999999999E-3</c:v>
                </c:pt>
                <c:pt idx="11">
                  <c:v>1.4394799999999999E-3</c:v>
                </c:pt>
                <c:pt idx="12">
                  <c:v>4.0797070000000088E-3</c:v>
                </c:pt>
                <c:pt idx="13">
                  <c:v>6.2186900000000102E-4</c:v>
                </c:pt>
                <c:pt idx="14">
                  <c:v>8.0131800000000106E-4</c:v>
                </c:pt>
                <c:pt idx="15">
                  <c:v>3.0610000000000039E-4</c:v>
                </c:pt>
                <c:pt idx="16">
                  <c:v>1.243435E-3</c:v>
                </c:pt>
                <c:pt idx="17">
                  <c:v>1.2089869999999999E-3</c:v>
                </c:pt>
                <c:pt idx="18">
                  <c:v>1.0603970000000011E-3</c:v>
                </c:pt>
                <c:pt idx="19">
                  <c:v>1.0499659999999998E-3</c:v>
                </c:pt>
                <c:pt idx="20">
                  <c:v>1.441164E-3</c:v>
                </c:pt>
                <c:pt idx="21">
                  <c:v>4.7158610000000043E-3</c:v>
                </c:pt>
                <c:pt idx="22">
                  <c:v>5.3218359999999965E-3</c:v>
                </c:pt>
                <c:pt idx="23">
                  <c:v>1.241484E-2</c:v>
                </c:pt>
                <c:pt idx="24">
                  <c:v>3.7926510000000024E-3</c:v>
                </c:pt>
                <c:pt idx="25">
                  <c:v>1.9291370000000024E-3</c:v>
                </c:pt>
                <c:pt idx="26">
                  <c:v>7.1802000000000075E-4</c:v>
                </c:pt>
                <c:pt idx="27">
                  <c:v>5.780740000000009E-4</c:v>
                </c:pt>
                <c:pt idx="28">
                  <c:v>6.4337200000000121E-4</c:v>
                </c:pt>
                <c:pt idx="29">
                  <c:v>6.5569800000000013E-4</c:v>
                </c:pt>
                <c:pt idx="30">
                  <c:v>8.4437900000000068E-4</c:v>
                </c:pt>
                <c:pt idx="31">
                  <c:v>4.6639700000000001E-4</c:v>
                </c:pt>
                <c:pt idx="32">
                  <c:v>9.3855400000000236E-4</c:v>
                </c:pt>
                <c:pt idx="33">
                  <c:v>1.751393E-3</c:v>
                </c:pt>
                <c:pt idx="34">
                  <c:v>3.1776390000000029E-3</c:v>
                </c:pt>
                <c:pt idx="35">
                  <c:v>5.1892500000000081E-4</c:v>
                </c:pt>
                <c:pt idx="36">
                  <c:v>2.7225100000000032E-4</c:v>
                </c:pt>
                <c:pt idx="37">
                  <c:v>5.1456300000000022E-4</c:v>
                </c:pt>
                <c:pt idx="38">
                  <c:v>2.0633300000000034E-3</c:v>
                </c:pt>
                <c:pt idx="39">
                  <c:v>2.3239950000000023E-3</c:v>
                </c:pt>
                <c:pt idx="40">
                  <c:v>1.8473630000000001E-3</c:v>
                </c:pt>
                <c:pt idx="41">
                  <c:v>2.9478890000000021E-3</c:v>
                </c:pt>
                <c:pt idx="42">
                  <c:v>1.3262870000000022E-3</c:v>
                </c:pt>
                <c:pt idx="43">
                  <c:v>1.6071780000000019E-3</c:v>
                </c:pt>
                <c:pt idx="44">
                  <c:v>8.9995900000000193E-4</c:v>
                </c:pt>
                <c:pt idx="45">
                  <c:v>8.0262900000000045E-4</c:v>
                </c:pt>
                <c:pt idx="46">
                  <c:v>3.5595200000000042E-4</c:v>
                </c:pt>
                <c:pt idx="47">
                  <c:v>3.8485000000000049E-4</c:v>
                </c:pt>
                <c:pt idx="48">
                  <c:v>7.1891400000000084E-4</c:v>
                </c:pt>
                <c:pt idx="49">
                  <c:v>2.0727300000000022E-4</c:v>
                </c:pt>
                <c:pt idx="50">
                  <c:v>3.5065800000000038E-4</c:v>
                </c:pt>
                <c:pt idx="51">
                  <c:v>3.0780720000000011E-3</c:v>
                </c:pt>
                <c:pt idx="52">
                  <c:v>2.6528609999999998E-3</c:v>
                </c:pt>
                <c:pt idx="53">
                  <c:v>2.5964E-3</c:v>
                </c:pt>
                <c:pt idx="54">
                  <c:v>1.9913070000000021E-3</c:v>
                </c:pt>
                <c:pt idx="55">
                  <c:v>1.005309E-3</c:v>
                </c:pt>
                <c:pt idx="56">
                  <c:v>2.4016900000000038E-6</c:v>
                </c:pt>
                <c:pt idx="57">
                  <c:v>4.0660600000000049E-4</c:v>
                </c:pt>
                <c:pt idx="58">
                  <c:v>7.4845500000000052E-4</c:v>
                </c:pt>
                <c:pt idx="59">
                  <c:v>8.7315300000000064E-4</c:v>
                </c:pt>
                <c:pt idx="60">
                  <c:v>1.0863910000000001E-3</c:v>
                </c:pt>
                <c:pt idx="61">
                  <c:v>1.367741E-3</c:v>
                </c:pt>
                <c:pt idx="62">
                  <c:v>1.8973010000000016E-3</c:v>
                </c:pt>
                <c:pt idx="63">
                  <c:v>9.8218900000000028E-4</c:v>
                </c:pt>
                <c:pt idx="64">
                  <c:v>1.1912570000000024E-3</c:v>
                </c:pt>
                <c:pt idx="65">
                  <c:v>3.0837020000000037E-3</c:v>
                </c:pt>
                <c:pt idx="66">
                  <c:v>3.0643920000000043E-3</c:v>
                </c:pt>
                <c:pt idx="67">
                  <c:v>1.752569E-3</c:v>
                </c:pt>
                <c:pt idx="68">
                  <c:v>5.4578000000000059E-4</c:v>
                </c:pt>
                <c:pt idx="69">
                  <c:v>6.75970000000001E-4</c:v>
                </c:pt>
                <c:pt idx="70">
                  <c:v>3.2684600000000062E-6</c:v>
                </c:pt>
                <c:pt idx="71">
                  <c:v>2.1771500000000042E-6</c:v>
                </c:pt>
                <c:pt idx="72">
                  <c:v>1.6669800000000021E-3</c:v>
                </c:pt>
                <c:pt idx="73">
                  <c:v>2.3603629999999999E-3</c:v>
                </c:pt>
                <c:pt idx="74">
                  <c:v>4.1875099999999998E-4</c:v>
                </c:pt>
                <c:pt idx="75">
                  <c:v>1.2782520000000014E-3</c:v>
                </c:pt>
                <c:pt idx="76">
                  <c:v>8.1641700000000005E-4</c:v>
                </c:pt>
                <c:pt idx="77">
                  <c:v>0</c:v>
                </c:pt>
                <c:pt idx="78">
                  <c:v>2.9953200000000025E-4</c:v>
                </c:pt>
                <c:pt idx="79">
                  <c:v>1.4456429999999999E-3</c:v>
                </c:pt>
                <c:pt idx="80">
                  <c:v>7.0356300000000102E-4</c:v>
                </c:pt>
                <c:pt idx="81">
                  <c:v>3.0449400000000031E-4</c:v>
                </c:pt>
                <c:pt idx="82">
                  <c:v>3.4767300000000027E-4</c:v>
                </c:pt>
                <c:pt idx="83">
                  <c:v>4.6330100000000022E-4</c:v>
                </c:pt>
                <c:pt idx="84">
                  <c:v>3.4445800000000062E-5</c:v>
                </c:pt>
                <c:pt idx="85">
                  <c:v>5.0703800000000068E-5</c:v>
                </c:pt>
                <c:pt idx="86">
                  <c:v>2.3501770000000002E-3</c:v>
                </c:pt>
                <c:pt idx="87">
                  <c:v>1.2652600000000001E-4</c:v>
                </c:pt>
                <c:pt idx="88">
                  <c:v>1.3687500000000022E-4</c:v>
                </c:pt>
                <c:pt idx="89">
                  <c:v>4.6262899999999999E-4</c:v>
                </c:pt>
                <c:pt idx="90">
                  <c:v>1.2978100000000001E-4</c:v>
                </c:pt>
                <c:pt idx="91">
                  <c:v>4.4963700000000096E-6</c:v>
                </c:pt>
                <c:pt idx="92">
                  <c:v>1.4625800000000016E-4</c:v>
                </c:pt>
                <c:pt idx="93">
                  <c:v>5.6464400000000054E-4</c:v>
                </c:pt>
                <c:pt idx="94">
                  <c:v>4.3755000000000042E-4</c:v>
                </c:pt>
                <c:pt idx="95">
                  <c:v>1.1426380000000012E-3</c:v>
                </c:pt>
                <c:pt idx="96">
                  <c:v>3.1147400000000028E-4</c:v>
                </c:pt>
                <c:pt idx="97">
                  <c:v>4.6172800000000001E-4</c:v>
                </c:pt>
                <c:pt idx="98">
                  <c:v>4.6845799999999999E-4</c:v>
                </c:pt>
                <c:pt idx="99">
                  <c:v>4.1597900000000046E-4</c:v>
                </c:pt>
                <c:pt idx="100">
                  <c:v>2.9463300000000036E-4</c:v>
                </c:pt>
                <c:pt idx="101">
                  <c:v>2.3200700000000022E-4</c:v>
                </c:pt>
                <c:pt idx="102">
                  <c:v>8.1371100000000017E-4</c:v>
                </c:pt>
                <c:pt idx="103">
                  <c:v>8.4396000000000172E-5</c:v>
                </c:pt>
                <c:pt idx="104">
                  <c:v>8.5990500000000152E-5</c:v>
                </c:pt>
                <c:pt idx="105">
                  <c:v>2.3632700000000018E-4</c:v>
                </c:pt>
                <c:pt idx="106">
                  <c:v>3.7506900000000039E-4</c:v>
                </c:pt>
                <c:pt idx="107">
                  <c:v>7.3191100000000024E-4</c:v>
                </c:pt>
                <c:pt idx="108">
                  <c:v>1.002198000000001E-3</c:v>
                </c:pt>
                <c:pt idx="109">
                  <c:v>1.6313190000000011E-3</c:v>
                </c:pt>
                <c:pt idx="110">
                  <c:v>2.9832300000000051E-4</c:v>
                </c:pt>
                <c:pt idx="111">
                  <c:v>7.7067700000000108E-4</c:v>
                </c:pt>
                <c:pt idx="112">
                  <c:v>3.7958900000000043E-4</c:v>
                </c:pt>
                <c:pt idx="113">
                  <c:v>4.9272700000000053E-4</c:v>
                </c:pt>
                <c:pt idx="114">
                  <c:v>6.4227240000000003E-3</c:v>
                </c:pt>
                <c:pt idx="115">
                  <c:v>5.2413720000000089E-3</c:v>
                </c:pt>
                <c:pt idx="116">
                  <c:v>4.2395040000000024E-3</c:v>
                </c:pt>
                <c:pt idx="117">
                  <c:v>3.3677890000000034E-3</c:v>
                </c:pt>
                <c:pt idx="118">
                  <c:v>4.6609799999999997E-4</c:v>
                </c:pt>
                <c:pt idx="119">
                  <c:v>0</c:v>
                </c:pt>
                <c:pt idx="120">
                  <c:v>1.5370000000000013E-4</c:v>
                </c:pt>
                <c:pt idx="121">
                  <c:v>4.2373600000000089E-4</c:v>
                </c:pt>
                <c:pt idx="122">
                  <c:v>1.0422910000000001E-3</c:v>
                </c:pt>
                <c:pt idx="123">
                  <c:v>2.4999000000000042E-6</c:v>
                </c:pt>
                <c:pt idx="124">
                  <c:v>4.3325300000000003E-4</c:v>
                </c:pt>
                <c:pt idx="125">
                  <c:v>3.224580000000007E-5</c:v>
                </c:pt>
                <c:pt idx="126">
                  <c:v>0</c:v>
                </c:pt>
                <c:pt idx="127">
                  <c:v>0</c:v>
                </c:pt>
                <c:pt idx="128">
                  <c:v>6.4318300000000131E-6</c:v>
                </c:pt>
                <c:pt idx="129">
                  <c:v>2.1949400000000012E-4</c:v>
                </c:pt>
                <c:pt idx="130">
                  <c:v>1.3820050000000021E-3</c:v>
                </c:pt>
                <c:pt idx="131">
                  <c:v>1.7841250000000014E-3</c:v>
                </c:pt>
                <c:pt idx="132">
                  <c:v>8.2284600000000002E-4</c:v>
                </c:pt>
                <c:pt idx="133">
                  <c:v>8.2072900000000018E-4</c:v>
                </c:pt>
                <c:pt idx="134">
                  <c:v>3.1801000000000057E-4</c:v>
                </c:pt>
                <c:pt idx="135">
                  <c:v>6.6290200000000069E-4</c:v>
                </c:pt>
                <c:pt idx="136">
                  <c:v>1.43762E-4</c:v>
                </c:pt>
                <c:pt idx="137">
                  <c:v>4.0098600000000058E-4</c:v>
                </c:pt>
                <c:pt idx="138">
                  <c:v>3.8333700000000041E-4</c:v>
                </c:pt>
                <c:pt idx="139">
                  <c:v>3.5707500000000051E-5</c:v>
                </c:pt>
                <c:pt idx="140">
                  <c:v>8.0126900000000156E-5</c:v>
                </c:pt>
                <c:pt idx="141">
                  <c:v>8.7737500000000123E-6</c:v>
                </c:pt>
                <c:pt idx="142">
                  <c:v>2.5153600000000001E-4</c:v>
                </c:pt>
                <c:pt idx="143">
                  <c:v>1.9895330000000021E-3</c:v>
                </c:pt>
                <c:pt idx="144">
                  <c:v>3.0173550000000002E-3</c:v>
                </c:pt>
                <c:pt idx="145">
                  <c:v>7.6036750000000059E-3</c:v>
                </c:pt>
                <c:pt idx="146">
                  <c:v>5.6530670000000047E-3</c:v>
                </c:pt>
                <c:pt idx="147">
                  <c:v>2.80525E-4</c:v>
                </c:pt>
                <c:pt idx="148">
                  <c:v>7.5009600000000088E-4</c:v>
                </c:pt>
                <c:pt idx="149">
                  <c:v>5.7308360000000039E-3</c:v>
                </c:pt>
                <c:pt idx="150">
                  <c:v>1.7488797E-2</c:v>
                </c:pt>
                <c:pt idx="151">
                  <c:v>1.8211457E-2</c:v>
                </c:pt>
                <c:pt idx="152">
                  <c:v>2.1660799999999999E-3</c:v>
                </c:pt>
                <c:pt idx="153">
                  <c:v>1.5596200000000002E-4</c:v>
                </c:pt>
                <c:pt idx="154">
                  <c:v>1.0107580000000011E-3</c:v>
                </c:pt>
                <c:pt idx="155">
                  <c:v>6.063710000000003E-4</c:v>
                </c:pt>
                <c:pt idx="156">
                  <c:v>4.1788859999999954E-3</c:v>
                </c:pt>
                <c:pt idx="157">
                  <c:v>8.7884960000000067E-3</c:v>
                </c:pt>
                <c:pt idx="158">
                  <c:v>2.3962281999999981E-2</c:v>
                </c:pt>
                <c:pt idx="159">
                  <c:v>2.1079279000000034E-2</c:v>
                </c:pt>
                <c:pt idx="160">
                  <c:v>7.7804170000000047E-3</c:v>
                </c:pt>
                <c:pt idx="161">
                  <c:v>1.341692E-3</c:v>
                </c:pt>
                <c:pt idx="162">
                  <c:v>6.6640000000000004E-4</c:v>
                </c:pt>
                <c:pt idx="163">
                  <c:v>4.7356200000000094E-5</c:v>
                </c:pt>
                <c:pt idx="164">
                  <c:v>1.1910100000000021E-4</c:v>
                </c:pt>
                <c:pt idx="165">
                  <c:v>2.8356900000000001E-4</c:v>
                </c:pt>
                <c:pt idx="166">
                  <c:v>1.5432480000000001E-3</c:v>
                </c:pt>
                <c:pt idx="167">
                  <c:v>1.3499430000000001E-3</c:v>
                </c:pt>
                <c:pt idx="168">
                  <c:v>1.266199E-3</c:v>
                </c:pt>
                <c:pt idx="169">
                  <c:v>1.7108999999999999E-4</c:v>
                </c:pt>
                <c:pt idx="170">
                  <c:v>9.3629200000000122E-4</c:v>
                </c:pt>
                <c:pt idx="171">
                  <c:v>6.2712570000000101E-3</c:v>
                </c:pt>
                <c:pt idx="172">
                  <c:v>9.0299680000000011E-3</c:v>
                </c:pt>
                <c:pt idx="173">
                  <c:v>3.7295680000000043E-3</c:v>
                </c:pt>
                <c:pt idx="174">
                  <c:v>7.8204700000000034E-4</c:v>
                </c:pt>
                <c:pt idx="175">
                  <c:v>1.08393E-4</c:v>
                </c:pt>
                <c:pt idx="176">
                  <c:v>2.2321000000000022E-4</c:v>
                </c:pt>
                <c:pt idx="177">
                  <c:v>2.5182780000000001E-3</c:v>
                </c:pt>
                <c:pt idx="178">
                  <c:v>7.5774260000000078E-3</c:v>
                </c:pt>
                <c:pt idx="179">
                  <c:v>4.2310170000000044E-3</c:v>
                </c:pt>
                <c:pt idx="180">
                  <c:v>3.621334000000006E-3</c:v>
                </c:pt>
                <c:pt idx="181">
                  <c:v>2.3230070000000024E-3</c:v>
                </c:pt>
                <c:pt idx="182">
                  <c:v>1.4232190000000001E-3</c:v>
                </c:pt>
                <c:pt idx="183">
                  <c:v>2.0449000000000023E-3</c:v>
                </c:pt>
                <c:pt idx="184">
                  <c:v>1.707068000000001E-3</c:v>
                </c:pt>
                <c:pt idx="185">
                  <c:v>7.3143530000000043E-3</c:v>
                </c:pt>
                <c:pt idx="186">
                  <c:v>7.8718700000000082E-3</c:v>
                </c:pt>
                <c:pt idx="187">
                  <c:v>7.9387290000000107E-3</c:v>
                </c:pt>
                <c:pt idx="188">
                  <c:v>6.6565700000000014E-3</c:v>
                </c:pt>
                <c:pt idx="189">
                  <c:v>3.7459740000000043E-3</c:v>
                </c:pt>
                <c:pt idx="190">
                  <c:v>3.9916070000000012E-3</c:v>
                </c:pt>
                <c:pt idx="191">
                  <c:v>1.6336816000000001E-2</c:v>
                </c:pt>
                <c:pt idx="192">
                  <c:v>2.1011949000000023E-2</c:v>
                </c:pt>
                <c:pt idx="193">
                  <c:v>6.3585990000000047E-3</c:v>
                </c:pt>
                <c:pt idx="194">
                  <c:v>6.2292700000000087E-4</c:v>
                </c:pt>
                <c:pt idx="195">
                  <c:v>2.7277170000000049E-3</c:v>
                </c:pt>
                <c:pt idx="196">
                  <c:v>1.2678639999999998E-3</c:v>
                </c:pt>
                <c:pt idx="197">
                  <c:v>5.0482610000000087E-3</c:v>
                </c:pt>
                <c:pt idx="198">
                  <c:v>1.7052529000000018E-2</c:v>
                </c:pt>
                <c:pt idx="199">
                  <c:v>2.0479458999999998E-2</c:v>
                </c:pt>
                <c:pt idx="200">
                  <c:v>2.4484644E-2</c:v>
                </c:pt>
                <c:pt idx="201">
                  <c:v>3.3799847000000015E-2</c:v>
                </c:pt>
                <c:pt idx="202">
                  <c:v>3.8836286999999997E-2</c:v>
                </c:pt>
                <c:pt idx="203">
                  <c:v>2.4720107999999998E-2</c:v>
                </c:pt>
                <c:pt idx="204">
                  <c:v>8.9099730000000033E-3</c:v>
                </c:pt>
                <c:pt idx="205">
                  <c:v>9.2681890000000048E-3</c:v>
                </c:pt>
                <c:pt idx="206">
                  <c:v>8.7460570000000015E-3</c:v>
                </c:pt>
                <c:pt idx="207">
                  <c:v>7.1139860000000001E-3</c:v>
                </c:pt>
                <c:pt idx="208">
                  <c:v>1.0316446999999986E-2</c:v>
                </c:pt>
                <c:pt idx="209">
                  <c:v>1.4425083E-2</c:v>
                </c:pt>
                <c:pt idx="210">
                  <c:v>7.9997530000000087E-3</c:v>
                </c:pt>
                <c:pt idx="211">
                  <c:v>5.2403650000000046E-3</c:v>
                </c:pt>
                <c:pt idx="212">
                  <c:v>1.9304876000000023E-2</c:v>
                </c:pt>
                <c:pt idx="213">
                  <c:v>1.447176E-2</c:v>
                </c:pt>
                <c:pt idx="214">
                  <c:v>4.2917720000000088E-3</c:v>
                </c:pt>
                <c:pt idx="215">
                  <c:v>3.1414210000000036E-3</c:v>
                </c:pt>
                <c:pt idx="216">
                  <c:v>6.9394710000000122E-3</c:v>
                </c:pt>
                <c:pt idx="217">
                  <c:v>4.0551470000000003E-3</c:v>
                </c:pt>
                <c:pt idx="218">
                  <c:v>8.7262810000000007E-3</c:v>
                </c:pt>
                <c:pt idx="219">
                  <c:v>1.4758331E-2</c:v>
                </c:pt>
                <c:pt idx="220">
                  <c:v>6.7990300000000045E-3</c:v>
                </c:pt>
                <c:pt idx="221">
                  <c:v>5.7002980000000099E-3</c:v>
                </c:pt>
                <c:pt idx="222">
                  <c:v>2.3010000000000001E-3</c:v>
                </c:pt>
                <c:pt idx="223">
                  <c:v>9.3977100000000114E-4</c:v>
                </c:pt>
                <c:pt idx="224">
                  <c:v>9.5750300000000202E-4</c:v>
                </c:pt>
                <c:pt idx="225">
                  <c:v>0</c:v>
                </c:pt>
                <c:pt idx="226">
                  <c:v>1.8721100000000031E-4</c:v>
                </c:pt>
                <c:pt idx="227">
                  <c:v>5.9722800000000086E-4</c:v>
                </c:pt>
                <c:pt idx="228">
                  <c:v>4.7770360000000045E-3</c:v>
                </c:pt>
                <c:pt idx="229">
                  <c:v>4.1394430000000048E-3</c:v>
                </c:pt>
                <c:pt idx="230">
                  <c:v>6.0080670000000058E-3</c:v>
                </c:pt>
                <c:pt idx="231">
                  <c:v>1.6536130000000017E-3</c:v>
                </c:pt>
                <c:pt idx="232">
                  <c:v>1.149221E-3</c:v>
                </c:pt>
                <c:pt idx="233">
                  <c:v>1.072536E-3</c:v>
                </c:pt>
                <c:pt idx="234">
                  <c:v>1.5039719999999999E-3</c:v>
                </c:pt>
                <c:pt idx="235">
                  <c:v>2.7469080000000002E-3</c:v>
                </c:pt>
                <c:pt idx="236">
                  <c:v>2.7032610000000024E-3</c:v>
                </c:pt>
                <c:pt idx="237">
                  <c:v>6.8576020000000034E-3</c:v>
                </c:pt>
                <c:pt idx="238">
                  <c:v>2.326318E-3</c:v>
                </c:pt>
                <c:pt idx="239">
                  <c:v>1.9361210000000012E-3</c:v>
                </c:pt>
                <c:pt idx="240">
                  <c:v>7.12292E-4</c:v>
                </c:pt>
                <c:pt idx="241">
                  <c:v>2.8787600000000006E-4</c:v>
                </c:pt>
                <c:pt idx="242">
                  <c:v>1.9654490000000024E-3</c:v>
                </c:pt>
                <c:pt idx="243">
                  <c:v>1.7588200000000001E-3</c:v>
                </c:pt>
                <c:pt idx="244">
                  <c:v>2.6254710000000029E-3</c:v>
                </c:pt>
                <c:pt idx="245">
                  <c:v>1.8424160000000021E-3</c:v>
                </c:pt>
                <c:pt idx="246">
                  <c:v>2.9058460000000001E-3</c:v>
                </c:pt>
                <c:pt idx="247">
                  <c:v>5.0565640000000004E-3</c:v>
                </c:pt>
                <c:pt idx="248">
                  <c:v>2.7271400000000051E-4</c:v>
                </c:pt>
                <c:pt idx="249">
                  <c:v>1.3659060000000001E-3</c:v>
                </c:pt>
                <c:pt idx="250">
                  <c:v>3.3099729999999999E-3</c:v>
                </c:pt>
                <c:pt idx="251">
                  <c:v>6.6692240000000057E-3</c:v>
                </c:pt>
                <c:pt idx="252">
                  <c:v>4.5114040000000001E-3</c:v>
                </c:pt>
                <c:pt idx="253">
                  <c:v>2.2551290000000029E-3</c:v>
                </c:pt>
                <c:pt idx="254">
                  <c:v>8.3494160000000175E-3</c:v>
                </c:pt>
                <c:pt idx="255">
                  <c:v>8.0120280000000026E-3</c:v>
                </c:pt>
                <c:pt idx="256">
                  <c:v>8.8861900000000108E-3</c:v>
                </c:pt>
                <c:pt idx="257">
                  <c:v>1.0506780000000011E-3</c:v>
                </c:pt>
                <c:pt idx="258">
                  <c:v>5.4052600000000124E-4</c:v>
                </c:pt>
                <c:pt idx="259">
                  <c:v>1.2007700000000001E-4</c:v>
                </c:pt>
                <c:pt idx="260">
                  <c:v>1.3387900000000013E-4</c:v>
                </c:pt>
                <c:pt idx="261">
                  <c:v>4.3813100000000046E-4</c:v>
                </c:pt>
                <c:pt idx="262">
                  <c:v>5.1455499999999998E-4</c:v>
                </c:pt>
                <c:pt idx="263">
                  <c:v>1.012504E-3</c:v>
                </c:pt>
                <c:pt idx="264">
                  <c:v>3.7257570000000049E-3</c:v>
                </c:pt>
                <c:pt idx="265">
                  <c:v>1.6085650000000021E-3</c:v>
                </c:pt>
                <c:pt idx="266">
                  <c:v>1.9481180000000032E-3</c:v>
                </c:pt>
                <c:pt idx="267">
                  <c:v>2.5722950000000001E-3</c:v>
                </c:pt>
                <c:pt idx="268">
                  <c:v>4.4952000000000047E-3</c:v>
                </c:pt>
                <c:pt idx="269">
                  <c:v>3.5540429999999998E-3</c:v>
                </c:pt>
                <c:pt idx="270">
                  <c:v>3.9427639999999996E-3</c:v>
                </c:pt>
                <c:pt idx="271">
                  <c:v>3.0002310000000029E-3</c:v>
                </c:pt>
                <c:pt idx="272">
                  <c:v>1.2658209999999999E-3</c:v>
                </c:pt>
                <c:pt idx="273">
                  <c:v>3.8121800000000012E-4</c:v>
                </c:pt>
                <c:pt idx="274">
                  <c:v>2.6650100000000031E-4</c:v>
                </c:pt>
                <c:pt idx="275">
                  <c:v>8.4701800000000157E-4</c:v>
                </c:pt>
                <c:pt idx="276">
                  <c:v>9.0027100000000099E-4</c:v>
                </c:pt>
                <c:pt idx="277">
                  <c:v>3.1098900000000045E-4</c:v>
                </c:pt>
                <c:pt idx="278">
                  <c:v>5.3721000000000031E-4</c:v>
                </c:pt>
                <c:pt idx="279">
                  <c:v>5.5424700000000033E-4</c:v>
                </c:pt>
                <c:pt idx="280">
                  <c:v>3.8671700000000061E-4</c:v>
                </c:pt>
                <c:pt idx="281">
                  <c:v>9.2961400000000048E-4</c:v>
                </c:pt>
                <c:pt idx="282">
                  <c:v>6.6024789999999996E-3</c:v>
                </c:pt>
                <c:pt idx="283">
                  <c:v>3.7869900000000048E-3</c:v>
                </c:pt>
                <c:pt idx="284">
                  <c:v>2.7055110000000033E-3</c:v>
                </c:pt>
                <c:pt idx="285">
                  <c:v>4.3412100000000033E-3</c:v>
                </c:pt>
                <c:pt idx="286">
                  <c:v>3.781738000000005E-3</c:v>
                </c:pt>
                <c:pt idx="287">
                  <c:v>9.1915400000000113E-4</c:v>
                </c:pt>
                <c:pt idx="288">
                  <c:v>1.018003000000001E-3</c:v>
                </c:pt>
                <c:pt idx="289">
                  <c:v>3.1439630000000048E-3</c:v>
                </c:pt>
                <c:pt idx="290">
                  <c:v>3.4208290000000028E-3</c:v>
                </c:pt>
                <c:pt idx="291">
                  <c:v>6.1579670000000003E-3</c:v>
                </c:pt>
                <c:pt idx="292">
                  <c:v>2.1074150000000022E-3</c:v>
                </c:pt>
                <c:pt idx="293">
                  <c:v>1.4316450000000001E-3</c:v>
                </c:pt>
                <c:pt idx="294">
                  <c:v>1.7627380000000011E-3</c:v>
                </c:pt>
                <c:pt idx="295">
                  <c:v>1.8238989999999999E-3</c:v>
                </c:pt>
                <c:pt idx="296">
                  <c:v>1.5107160000000011E-3</c:v>
                </c:pt>
                <c:pt idx="297">
                  <c:v>1.0721930000000001E-3</c:v>
                </c:pt>
                <c:pt idx="298">
                  <c:v>7.2168800000000071E-4</c:v>
                </c:pt>
                <c:pt idx="299">
                  <c:v>2.8819300000000034E-4</c:v>
                </c:pt>
                <c:pt idx="300">
                  <c:v>5.9722700000000106E-4</c:v>
                </c:pt>
                <c:pt idx="301">
                  <c:v>1.3760420000000024E-3</c:v>
                </c:pt>
                <c:pt idx="302">
                  <c:v>8.103900000000013E-5</c:v>
                </c:pt>
                <c:pt idx="303">
                  <c:v>1.4665239999999999E-3</c:v>
                </c:pt>
                <c:pt idx="304">
                  <c:v>2.0254409999999998E-3</c:v>
                </c:pt>
                <c:pt idx="305">
                  <c:v>2.1827850000000022E-3</c:v>
                </c:pt>
                <c:pt idx="306">
                  <c:v>6.5963700000000079E-4</c:v>
                </c:pt>
                <c:pt idx="307">
                  <c:v>1.052560000000001E-4</c:v>
                </c:pt>
                <c:pt idx="308">
                  <c:v>2.3074200000000028E-4</c:v>
                </c:pt>
                <c:pt idx="309">
                  <c:v>4.6415200000000034E-4</c:v>
                </c:pt>
                <c:pt idx="310">
                  <c:v>2.5768240000000001E-3</c:v>
                </c:pt>
                <c:pt idx="311">
                  <c:v>2.6351300000000038E-4</c:v>
                </c:pt>
                <c:pt idx="312">
                  <c:v>1.1988910000000001E-3</c:v>
                </c:pt>
                <c:pt idx="313">
                  <c:v>1.5946249999999999E-3</c:v>
                </c:pt>
                <c:pt idx="314">
                  <c:v>9.2340500000000041E-4</c:v>
                </c:pt>
                <c:pt idx="315">
                  <c:v>5.0967500000000034E-4</c:v>
                </c:pt>
                <c:pt idx="316">
                  <c:v>2.8621100000000025E-4</c:v>
                </c:pt>
                <c:pt idx="317">
                  <c:v>2.0492100000000022E-4</c:v>
                </c:pt>
                <c:pt idx="318">
                  <c:v>8.6197900000000119E-5</c:v>
                </c:pt>
                <c:pt idx="319">
                  <c:v>1.979960000000002E-4</c:v>
                </c:pt>
                <c:pt idx="320">
                  <c:v>2.1597200000000021E-3</c:v>
                </c:pt>
                <c:pt idx="321">
                  <c:v>1.5981870000000024E-3</c:v>
                </c:pt>
                <c:pt idx="322">
                  <c:v>1.3425500000000025E-4</c:v>
                </c:pt>
                <c:pt idx="323">
                  <c:v>1.3674500000000016E-4</c:v>
                </c:pt>
                <c:pt idx="324">
                  <c:v>1.3082310000000011E-3</c:v>
                </c:pt>
                <c:pt idx="325">
                  <c:v>1.0343540000000001E-3</c:v>
                </c:pt>
                <c:pt idx="326">
                  <c:v>7.056350000000009E-4</c:v>
                </c:pt>
                <c:pt idx="327">
                  <c:v>2.4857800000000028E-4</c:v>
                </c:pt>
                <c:pt idx="328">
                  <c:v>1.3438400000000003E-4</c:v>
                </c:pt>
                <c:pt idx="329">
                  <c:v>2.5069600000000012E-4</c:v>
                </c:pt>
                <c:pt idx="330">
                  <c:v>1.8805410000000016E-3</c:v>
                </c:pt>
                <c:pt idx="331">
                  <c:v>1.537914E-3</c:v>
                </c:pt>
                <c:pt idx="332">
                  <c:v>1.386439000000001E-3</c:v>
                </c:pt>
                <c:pt idx="333">
                  <c:v>9.3435600000000088E-4</c:v>
                </c:pt>
                <c:pt idx="334">
                  <c:v>1.6208120000000014E-3</c:v>
                </c:pt>
                <c:pt idx="335">
                  <c:v>2.3281000000000023E-4</c:v>
                </c:pt>
                <c:pt idx="336">
                  <c:v>3.3682300000000062E-5</c:v>
                </c:pt>
                <c:pt idx="337">
                  <c:v>4.6307500000000051E-5</c:v>
                </c:pt>
                <c:pt idx="338">
                  <c:v>6.4859100000000034E-4</c:v>
                </c:pt>
                <c:pt idx="339">
                  <c:v>9.3270900000000129E-4</c:v>
                </c:pt>
                <c:pt idx="340">
                  <c:v>3.6208700000000036E-4</c:v>
                </c:pt>
                <c:pt idx="341">
                  <c:v>1.0957600000000001E-3</c:v>
                </c:pt>
                <c:pt idx="342">
                  <c:v>2.2506200000000018E-4</c:v>
                </c:pt>
                <c:pt idx="343">
                  <c:v>3.4738100000000039E-4</c:v>
                </c:pt>
                <c:pt idx="344">
                  <c:v>9.7972300000000005E-4</c:v>
                </c:pt>
                <c:pt idx="345">
                  <c:v>2.1772810000000023E-3</c:v>
                </c:pt>
                <c:pt idx="346">
                  <c:v>2.0872560000000022E-3</c:v>
                </c:pt>
                <c:pt idx="347">
                  <c:v>1.381062000000001E-3</c:v>
                </c:pt>
                <c:pt idx="348">
                  <c:v>2.1608340000000034E-3</c:v>
                </c:pt>
                <c:pt idx="349">
                  <c:v>1.6539930000000001E-3</c:v>
                </c:pt>
                <c:pt idx="350">
                  <c:v>1.7886300000000016E-4</c:v>
                </c:pt>
                <c:pt idx="351">
                  <c:v>6.3427900000000061E-4</c:v>
                </c:pt>
                <c:pt idx="352">
                  <c:v>3.0732670000000024E-3</c:v>
                </c:pt>
                <c:pt idx="353">
                  <c:v>5.7001600000000066E-4</c:v>
                </c:pt>
                <c:pt idx="354">
                  <c:v>1.053439E-3</c:v>
                </c:pt>
                <c:pt idx="355">
                  <c:v>1.0031160000000001E-3</c:v>
                </c:pt>
                <c:pt idx="356">
                  <c:v>9.9458100000000046E-4</c:v>
                </c:pt>
                <c:pt idx="357">
                  <c:v>1.7229699999999999E-4</c:v>
                </c:pt>
                <c:pt idx="358">
                  <c:v>6.3765100000000069E-4</c:v>
                </c:pt>
                <c:pt idx="359">
                  <c:v>7.9084500000000107E-4</c:v>
                </c:pt>
                <c:pt idx="360">
                  <c:v>9.804090000000011E-4</c:v>
                </c:pt>
                <c:pt idx="361">
                  <c:v>1.8941780000000024E-3</c:v>
                </c:pt>
                <c:pt idx="362">
                  <c:v>1.1488670000000011E-3</c:v>
                </c:pt>
                <c:pt idx="363">
                  <c:v>2.3583600000000006E-4</c:v>
                </c:pt>
                <c:pt idx="364">
                  <c:v>1.807090000000002E-5</c:v>
                </c:pt>
              </c:numCache>
            </c:numRef>
          </c:val>
        </c:ser>
        <c:ser>
          <c:idx val="0"/>
          <c:order val="1"/>
          <c:tx>
            <c:v>2016 Profile</c:v>
          </c:tx>
          <c:spPr>
            <a:ln>
              <a:solidFill>
                <a:schemeClr val="accent2"/>
              </a:solidFill>
            </a:ln>
          </c:spPr>
          <c:marker>
            <c:symbol val="none"/>
          </c:marker>
          <c:cat>
            <c:numRef>
              <c:f>'All Profiles'!$A$6:$A$371</c:f>
              <c:numCache>
                <c:formatCode>m/d/yyyy</c:formatCode>
                <c:ptCount val="366"/>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numCache>
            </c:numRef>
          </c:cat>
          <c:val>
            <c:numRef>
              <c:f>'All Profiles'!$D$6:$D$371</c:f>
              <c:numCache>
                <c:formatCode>General</c:formatCode>
                <c:ptCount val="366"/>
                <c:pt idx="0">
                  <c:v>3.2721300139854206E-4</c:v>
                </c:pt>
                <c:pt idx="1">
                  <c:v>3.0010656002665137E-4</c:v>
                </c:pt>
                <c:pt idx="2">
                  <c:v>2.996884017355669E-4</c:v>
                </c:pt>
                <c:pt idx="3">
                  <c:v>2.6618753227786139E-3</c:v>
                </c:pt>
                <c:pt idx="4">
                  <c:v>4.4044655186293883E-3</c:v>
                </c:pt>
                <c:pt idx="5">
                  <c:v>3.5672670711905915E-3</c:v>
                </c:pt>
                <c:pt idx="6">
                  <c:v>6.2811344400388132E-4</c:v>
                </c:pt>
                <c:pt idx="7">
                  <c:v>5.9997682313785205E-4</c:v>
                </c:pt>
                <c:pt idx="8">
                  <c:v>7.1243335222961098E-4</c:v>
                </c:pt>
                <c:pt idx="9">
                  <c:v>7.4613908600759801E-4</c:v>
                </c:pt>
                <c:pt idx="10">
                  <c:v>8.2173259143684463E-4</c:v>
                </c:pt>
                <c:pt idx="11">
                  <c:v>5.6352968128452988E-4</c:v>
                </c:pt>
                <c:pt idx="12">
                  <c:v>4.4794125603512923E-4</c:v>
                </c:pt>
                <c:pt idx="13">
                  <c:v>4.3662974136153998E-4</c:v>
                </c:pt>
                <c:pt idx="14">
                  <c:v>2.8848012884956896E-4</c:v>
                </c:pt>
                <c:pt idx="15">
                  <c:v>2.5677589890666232E-4</c:v>
                </c:pt>
                <c:pt idx="16">
                  <c:v>3.7009957709894549E-4</c:v>
                </c:pt>
                <c:pt idx="17">
                  <c:v>1.105620541957384E-3</c:v>
                </c:pt>
                <c:pt idx="18">
                  <c:v>3.5018825678717869E-3</c:v>
                </c:pt>
                <c:pt idx="19">
                  <c:v>1.7882366010322881E-3</c:v>
                </c:pt>
                <c:pt idx="20">
                  <c:v>4.4427284357804526E-4</c:v>
                </c:pt>
                <c:pt idx="21">
                  <c:v>9.2973490271728697E-4</c:v>
                </c:pt>
                <c:pt idx="22">
                  <c:v>2.0443759136865194E-3</c:v>
                </c:pt>
                <c:pt idx="23">
                  <c:v>8.314646848783234E-4</c:v>
                </c:pt>
                <c:pt idx="24">
                  <c:v>1.343010168717003E-3</c:v>
                </c:pt>
                <c:pt idx="25">
                  <c:v>2.8346892545183056E-4</c:v>
                </c:pt>
                <c:pt idx="26">
                  <c:v>3.3045544504089406E-4</c:v>
                </c:pt>
                <c:pt idx="27">
                  <c:v>4.7882998158388238E-4</c:v>
                </c:pt>
                <c:pt idx="28">
                  <c:v>1.2397342910470794E-3</c:v>
                </c:pt>
                <c:pt idx="29">
                  <c:v>4.6961840239339908E-4</c:v>
                </c:pt>
                <c:pt idx="30">
                  <c:v>4.7140701230888728E-4</c:v>
                </c:pt>
                <c:pt idx="31">
                  <c:v>9.2194092404396569E-4</c:v>
                </c:pt>
                <c:pt idx="32">
                  <c:v>7.652101082751407E-4</c:v>
                </c:pt>
                <c:pt idx="33">
                  <c:v>9.1927214431353015E-4</c:v>
                </c:pt>
                <c:pt idx="34">
                  <c:v>3.6908689508278358E-4</c:v>
                </c:pt>
                <c:pt idx="35">
                  <c:v>5.4561032072894685E-4</c:v>
                </c:pt>
                <c:pt idx="36">
                  <c:v>3.1289267298997619E-4</c:v>
                </c:pt>
                <c:pt idx="37">
                  <c:v>3.0447230937010752E-4</c:v>
                </c:pt>
                <c:pt idx="38">
                  <c:v>3.7163596425076212E-4</c:v>
                </c:pt>
                <c:pt idx="39">
                  <c:v>4.3802768221917402E-4</c:v>
                </c:pt>
                <c:pt idx="40">
                  <c:v>4.9339611288668102E-4</c:v>
                </c:pt>
                <c:pt idx="41">
                  <c:v>8.4815124952629102E-4</c:v>
                </c:pt>
                <c:pt idx="42">
                  <c:v>2.2243979014755022E-3</c:v>
                </c:pt>
                <c:pt idx="43">
                  <c:v>4.3539353739860615E-3</c:v>
                </c:pt>
                <c:pt idx="44">
                  <c:v>3.9142198852316111E-3</c:v>
                </c:pt>
                <c:pt idx="45">
                  <c:v>5.0840380642892483E-3</c:v>
                </c:pt>
                <c:pt idx="46">
                  <c:v>1.0223872109215546E-3</c:v>
                </c:pt>
                <c:pt idx="47">
                  <c:v>4.4572852516050373E-4</c:v>
                </c:pt>
                <c:pt idx="48">
                  <c:v>1.374566436861916E-3</c:v>
                </c:pt>
                <c:pt idx="49">
                  <c:v>8.2393371130131462E-4</c:v>
                </c:pt>
                <c:pt idx="50">
                  <c:v>1.2199460626830083E-3</c:v>
                </c:pt>
                <c:pt idx="51">
                  <c:v>1.0469394205598341E-3</c:v>
                </c:pt>
                <c:pt idx="52">
                  <c:v>7.3832814325791194E-4</c:v>
                </c:pt>
                <c:pt idx="53">
                  <c:v>8.4229693820082223E-4</c:v>
                </c:pt>
                <c:pt idx="54">
                  <c:v>9.2729812411429914E-4</c:v>
                </c:pt>
                <c:pt idx="55">
                  <c:v>1.1468858339239265E-3</c:v>
                </c:pt>
                <c:pt idx="56">
                  <c:v>1.54417999701164E-3</c:v>
                </c:pt>
                <c:pt idx="57">
                  <c:v>4.7079978219533806E-4</c:v>
                </c:pt>
                <c:pt idx="58">
                  <c:v>1.7386191351273424E-4</c:v>
                </c:pt>
                <c:pt idx="59">
                  <c:v>1.2909873568042382E-4</c:v>
                </c:pt>
                <c:pt idx="60">
                  <c:v>4.9497441016539169E-4</c:v>
                </c:pt>
                <c:pt idx="61">
                  <c:v>3.0230069328246777E-3</c:v>
                </c:pt>
                <c:pt idx="62">
                  <c:v>3.5521149220134676E-3</c:v>
                </c:pt>
                <c:pt idx="63">
                  <c:v>2.8745900480034686E-3</c:v>
                </c:pt>
                <c:pt idx="64">
                  <c:v>1.1032668406559341E-3</c:v>
                </c:pt>
                <c:pt idx="65">
                  <c:v>1.1445151780711403E-3</c:v>
                </c:pt>
                <c:pt idx="66">
                  <c:v>5.9910006328323074E-4</c:v>
                </c:pt>
                <c:pt idx="67">
                  <c:v>1.6301937315908776E-4</c:v>
                </c:pt>
                <c:pt idx="68">
                  <c:v>1.2908151442828206E-4</c:v>
                </c:pt>
                <c:pt idx="69">
                  <c:v>4.7664158715794047E-4</c:v>
                </c:pt>
                <c:pt idx="70">
                  <c:v>1.1938290146317692E-4</c:v>
                </c:pt>
                <c:pt idx="71">
                  <c:v>4.0558103342839863E-4</c:v>
                </c:pt>
                <c:pt idx="72">
                  <c:v>8.7522634402826963E-4</c:v>
                </c:pt>
                <c:pt idx="73">
                  <c:v>3.2996769022158763E-3</c:v>
                </c:pt>
                <c:pt idx="74">
                  <c:v>2.1444007466130469E-3</c:v>
                </c:pt>
                <c:pt idx="75">
                  <c:v>1.1771805786742434E-3</c:v>
                </c:pt>
                <c:pt idx="76">
                  <c:v>1.9176673982681143E-3</c:v>
                </c:pt>
                <c:pt idx="77">
                  <c:v>1.5128923156299437E-3</c:v>
                </c:pt>
                <c:pt idx="78">
                  <c:v>1.1276717838233274E-3</c:v>
                </c:pt>
                <c:pt idx="79">
                  <c:v>1.3228073825227462E-3</c:v>
                </c:pt>
                <c:pt idx="80">
                  <c:v>2.0567161028996897E-3</c:v>
                </c:pt>
                <c:pt idx="81">
                  <c:v>2.988976147912515E-4</c:v>
                </c:pt>
                <c:pt idx="82">
                  <c:v>4.9329516663103898E-4</c:v>
                </c:pt>
                <c:pt idx="83">
                  <c:v>7.7705423398635135E-4</c:v>
                </c:pt>
                <c:pt idx="84">
                  <c:v>8.5809429378147647E-4</c:v>
                </c:pt>
                <c:pt idx="85">
                  <c:v>2.684700054136503E-4</c:v>
                </c:pt>
                <c:pt idx="86">
                  <c:v>2.5814860796290055E-4</c:v>
                </c:pt>
                <c:pt idx="87">
                  <c:v>2.3065674677655011E-3</c:v>
                </c:pt>
                <c:pt idx="88">
                  <c:v>2.8121821733471867E-3</c:v>
                </c:pt>
                <c:pt idx="89">
                  <c:v>2.5371171236903091E-3</c:v>
                </c:pt>
                <c:pt idx="90">
                  <c:v>1.5561752277803613E-3</c:v>
                </c:pt>
                <c:pt idx="91">
                  <c:v>1.3075235021967721E-3</c:v>
                </c:pt>
                <c:pt idx="92">
                  <c:v>4.9853648520051122E-4</c:v>
                </c:pt>
                <c:pt idx="93">
                  <c:v>1.5638691746008113E-3</c:v>
                </c:pt>
                <c:pt idx="94">
                  <c:v>3.539324713287743E-3</c:v>
                </c:pt>
                <c:pt idx="95">
                  <c:v>4.8744207641426736E-3</c:v>
                </c:pt>
                <c:pt idx="96">
                  <c:v>3.0536151653241589E-3</c:v>
                </c:pt>
                <c:pt idx="97">
                  <c:v>2.5083586803665452E-3</c:v>
                </c:pt>
                <c:pt idx="98">
                  <c:v>3.3676043977342593E-3</c:v>
                </c:pt>
                <c:pt idx="99">
                  <c:v>3.3443920739028377E-3</c:v>
                </c:pt>
                <c:pt idx="100">
                  <c:v>2.4235483379308953E-3</c:v>
                </c:pt>
                <c:pt idx="101">
                  <c:v>3.5645676875424985E-3</c:v>
                </c:pt>
                <c:pt idx="102">
                  <c:v>3.3650503660262554E-3</c:v>
                </c:pt>
                <c:pt idx="103">
                  <c:v>3.4043514827457383E-3</c:v>
                </c:pt>
                <c:pt idx="104">
                  <c:v>3.3044004687927202E-3</c:v>
                </c:pt>
                <c:pt idx="105">
                  <c:v>3.4960903692593795E-3</c:v>
                </c:pt>
                <c:pt idx="106">
                  <c:v>1.8321859604005506E-3</c:v>
                </c:pt>
                <c:pt idx="107">
                  <c:v>2.1305642801445006E-3</c:v>
                </c:pt>
                <c:pt idx="108">
                  <c:v>5.9804077530095723E-3</c:v>
                </c:pt>
                <c:pt idx="109">
                  <c:v>4.9444309643669835E-3</c:v>
                </c:pt>
                <c:pt idx="110">
                  <c:v>3.2256621322166645E-3</c:v>
                </c:pt>
                <c:pt idx="111">
                  <c:v>3.9089667365763223E-3</c:v>
                </c:pt>
                <c:pt idx="112">
                  <c:v>4.3648778318922379E-3</c:v>
                </c:pt>
                <c:pt idx="113">
                  <c:v>2.1172450798921084E-3</c:v>
                </c:pt>
                <c:pt idx="114">
                  <c:v>1.6059146140544518E-3</c:v>
                </c:pt>
                <c:pt idx="115">
                  <c:v>5.2219654444257239E-3</c:v>
                </c:pt>
                <c:pt idx="116">
                  <c:v>5.3615051071438024E-3</c:v>
                </c:pt>
                <c:pt idx="117">
                  <c:v>1.8206760393762325E-3</c:v>
                </c:pt>
                <c:pt idx="118">
                  <c:v>1.2257940398642988E-3</c:v>
                </c:pt>
                <c:pt idx="119">
                  <c:v>1.1287221754286646E-3</c:v>
                </c:pt>
                <c:pt idx="120">
                  <c:v>5.8328662945389442E-4</c:v>
                </c:pt>
                <c:pt idx="121">
                  <c:v>1.9484601020011367E-3</c:v>
                </c:pt>
                <c:pt idx="122">
                  <c:v>4.2353558229802427E-3</c:v>
                </c:pt>
                <c:pt idx="123">
                  <c:v>3.2412582810881145E-3</c:v>
                </c:pt>
                <c:pt idx="124">
                  <c:v>1.6305688558016646E-3</c:v>
                </c:pt>
                <c:pt idx="125">
                  <c:v>1.3079211150006486E-3</c:v>
                </c:pt>
                <c:pt idx="126">
                  <c:v>6.821922333916596E-4</c:v>
                </c:pt>
                <c:pt idx="127">
                  <c:v>4.8800411788599513E-4</c:v>
                </c:pt>
                <c:pt idx="128">
                  <c:v>1.8342978593198801E-4</c:v>
                </c:pt>
                <c:pt idx="129">
                  <c:v>3.2157697515898824E-5</c:v>
                </c:pt>
                <c:pt idx="130">
                  <c:v>3.531473689216699E-4</c:v>
                </c:pt>
                <c:pt idx="131">
                  <c:v>2.8817676620605874E-4</c:v>
                </c:pt>
                <c:pt idx="132">
                  <c:v>5.1870338108609988E-4</c:v>
                </c:pt>
                <c:pt idx="133">
                  <c:v>1.3184696843892211E-3</c:v>
                </c:pt>
                <c:pt idx="134">
                  <c:v>7.5039625002228395E-5</c:v>
                </c:pt>
                <c:pt idx="135">
                  <c:v>1.189924229059E-4</c:v>
                </c:pt>
                <c:pt idx="136">
                  <c:v>3.070881489902507E-4</c:v>
                </c:pt>
                <c:pt idx="137">
                  <c:v>7.1048777936387746E-4</c:v>
                </c:pt>
                <c:pt idx="138">
                  <c:v>2.689445518754644E-4</c:v>
                </c:pt>
                <c:pt idx="139">
                  <c:v>4.0469440564389948E-4</c:v>
                </c:pt>
                <c:pt idx="140">
                  <c:v>5.500621096579105E-4</c:v>
                </c:pt>
                <c:pt idx="141">
                  <c:v>4.4141107723829308E-4</c:v>
                </c:pt>
                <c:pt idx="142">
                  <c:v>4.0472126622522733E-4</c:v>
                </c:pt>
                <c:pt idx="143">
                  <c:v>4.5664013149826705E-4</c:v>
                </c:pt>
                <c:pt idx="144">
                  <c:v>1.3093579656010958E-3</c:v>
                </c:pt>
                <c:pt idx="145">
                  <c:v>3.6534868321436253E-3</c:v>
                </c:pt>
                <c:pt idx="146">
                  <c:v>5.6957338352093033E-3</c:v>
                </c:pt>
                <c:pt idx="147">
                  <c:v>4.772246389382848E-3</c:v>
                </c:pt>
                <c:pt idx="148">
                  <c:v>3.7783339188010657E-3</c:v>
                </c:pt>
                <c:pt idx="149">
                  <c:v>7.1919174119241484E-4</c:v>
                </c:pt>
                <c:pt idx="150">
                  <c:v>9.0277155585365295E-4</c:v>
                </c:pt>
                <c:pt idx="151">
                  <c:v>3.836615074712607E-3</c:v>
                </c:pt>
                <c:pt idx="152">
                  <c:v>3.9929736333043251E-3</c:v>
                </c:pt>
                <c:pt idx="153">
                  <c:v>1.7421454151040809E-3</c:v>
                </c:pt>
                <c:pt idx="154">
                  <c:v>2.6467776948665691E-3</c:v>
                </c:pt>
                <c:pt idx="155">
                  <c:v>1.4181190121038069E-3</c:v>
                </c:pt>
                <c:pt idx="156">
                  <c:v>4.8738385753299397E-4</c:v>
                </c:pt>
                <c:pt idx="157">
                  <c:v>3.9561891720796835E-3</c:v>
                </c:pt>
                <c:pt idx="158">
                  <c:v>1.1052664966354183E-3</c:v>
                </c:pt>
                <c:pt idx="159">
                  <c:v>1.2497024528033163E-4</c:v>
                </c:pt>
                <c:pt idx="160">
                  <c:v>4.4416562032839895E-5</c:v>
                </c:pt>
                <c:pt idx="161">
                  <c:v>1.4716445782915572E-4</c:v>
                </c:pt>
                <c:pt idx="162">
                  <c:v>2.9994385919903193E-3</c:v>
                </c:pt>
                <c:pt idx="163">
                  <c:v>2.2217803949753103E-3</c:v>
                </c:pt>
                <c:pt idx="164">
                  <c:v>1.9004151326323384E-3</c:v>
                </c:pt>
                <c:pt idx="165">
                  <c:v>8.9085081081045773E-4</c:v>
                </c:pt>
                <c:pt idx="166">
                  <c:v>2.1435712213764445E-3</c:v>
                </c:pt>
                <c:pt idx="167">
                  <c:v>2.5497125455762656E-3</c:v>
                </c:pt>
                <c:pt idx="168">
                  <c:v>1.5579250327283553E-3</c:v>
                </c:pt>
                <c:pt idx="169">
                  <c:v>8.2423137797757885E-4</c:v>
                </c:pt>
                <c:pt idx="170">
                  <c:v>1.2487489212162511E-3</c:v>
                </c:pt>
                <c:pt idx="171">
                  <c:v>6.8667616548294475E-3</c:v>
                </c:pt>
                <c:pt idx="172">
                  <c:v>4.0241470143399464E-3</c:v>
                </c:pt>
                <c:pt idx="173">
                  <c:v>1.4803388150656481E-3</c:v>
                </c:pt>
                <c:pt idx="174">
                  <c:v>1.5034410200386581E-3</c:v>
                </c:pt>
                <c:pt idx="175">
                  <c:v>3.0939226584907153E-3</c:v>
                </c:pt>
                <c:pt idx="176">
                  <c:v>1.8933571719875056E-3</c:v>
                </c:pt>
                <c:pt idx="177">
                  <c:v>1.2348203191437381E-3</c:v>
                </c:pt>
                <c:pt idx="178">
                  <c:v>4.224660425272116E-3</c:v>
                </c:pt>
                <c:pt idx="179">
                  <c:v>1.1966983533694454E-3</c:v>
                </c:pt>
                <c:pt idx="180">
                  <c:v>1.421121234518826E-3</c:v>
                </c:pt>
                <c:pt idx="181">
                  <c:v>1.6633156858763165E-3</c:v>
                </c:pt>
                <c:pt idx="182">
                  <c:v>1.289979437302494E-3</c:v>
                </c:pt>
                <c:pt idx="183">
                  <c:v>3.7638151459416576E-6</c:v>
                </c:pt>
                <c:pt idx="184">
                  <c:v>2.0406707536681692E-4</c:v>
                </c:pt>
                <c:pt idx="185">
                  <c:v>2.3567970310737341E-4</c:v>
                </c:pt>
                <c:pt idx="186">
                  <c:v>4.0165775405963736E-3</c:v>
                </c:pt>
                <c:pt idx="187">
                  <c:v>1.0414036290562681E-2</c:v>
                </c:pt>
                <c:pt idx="188">
                  <c:v>1.1366897248925213E-2</c:v>
                </c:pt>
                <c:pt idx="189">
                  <c:v>8.189594059602975E-3</c:v>
                </c:pt>
                <c:pt idx="190">
                  <c:v>4.3378110622654615E-3</c:v>
                </c:pt>
                <c:pt idx="191">
                  <c:v>3.3346473312230573E-3</c:v>
                </c:pt>
                <c:pt idx="192">
                  <c:v>6.7057618163850361E-3</c:v>
                </c:pt>
                <c:pt idx="193">
                  <c:v>7.5897662364912419E-3</c:v>
                </c:pt>
                <c:pt idx="194">
                  <c:v>8.3306146642799766E-3</c:v>
                </c:pt>
                <c:pt idx="195">
                  <c:v>9.3967554476019951E-3</c:v>
                </c:pt>
                <c:pt idx="196">
                  <c:v>7.6355211889014138E-3</c:v>
                </c:pt>
                <c:pt idx="197">
                  <c:v>4.0786476672550328E-3</c:v>
                </c:pt>
                <c:pt idx="198">
                  <c:v>5.0377988308377896E-3</c:v>
                </c:pt>
                <c:pt idx="199">
                  <c:v>1.0243673910745691E-2</c:v>
                </c:pt>
                <c:pt idx="200">
                  <c:v>7.5074252577822381E-3</c:v>
                </c:pt>
                <c:pt idx="201">
                  <c:v>6.5395050383238503E-3</c:v>
                </c:pt>
                <c:pt idx="202">
                  <c:v>8.0010857187943121E-3</c:v>
                </c:pt>
                <c:pt idx="203">
                  <c:v>1.1439323720365401E-2</c:v>
                </c:pt>
                <c:pt idx="204">
                  <c:v>1.0139775772466721E-2</c:v>
                </c:pt>
                <c:pt idx="205">
                  <c:v>7.6132639968619006E-3</c:v>
                </c:pt>
                <c:pt idx="206">
                  <c:v>1.5081600736568359E-2</c:v>
                </c:pt>
                <c:pt idx="207">
                  <c:v>1.3460045596533105E-2</c:v>
                </c:pt>
                <c:pt idx="208">
                  <c:v>1.3947363883767562E-2</c:v>
                </c:pt>
                <c:pt idx="209">
                  <c:v>1.2111514463924913E-2</c:v>
                </c:pt>
                <c:pt idx="210">
                  <c:v>9.7427403663124627E-3</c:v>
                </c:pt>
                <c:pt idx="211">
                  <c:v>5.7888339912195493E-3</c:v>
                </c:pt>
                <c:pt idx="212">
                  <c:v>4.9470073798927663E-3</c:v>
                </c:pt>
                <c:pt idx="213">
                  <c:v>8.1870216064891688E-3</c:v>
                </c:pt>
                <c:pt idx="214">
                  <c:v>7.0761116826667924E-3</c:v>
                </c:pt>
                <c:pt idx="215">
                  <c:v>7.2961764821209401E-3</c:v>
                </c:pt>
                <c:pt idx="216">
                  <c:v>6.594933409997842E-3</c:v>
                </c:pt>
                <c:pt idx="217">
                  <c:v>4.8493980657048699E-3</c:v>
                </c:pt>
                <c:pt idx="218">
                  <c:v>5.3058589171103053E-3</c:v>
                </c:pt>
                <c:pt idx="219">
                  <c:v>2.0941477231587791E-3</c:v>
                </c:pt>
                <c:pt idx="220">
                  <c:v>3.1642911140997453E-3</c:v>
                </c:pt>
                <c:pt idx="221">
                  <c:v>6.0517739268144514E-3</c:v>
                </c:pt>
                <c:pt idx="222">
                  <c:v>9.0927190892768472E-3</c:v>
                </c:pt>
                <c:pt idx="223">
                  <c:v>1.6246580572451631E-2</c:v>
                </c:pt>
                <c:pt idx="224">
                  <c:v>1.7188095611736381E-2</c:v>
                </c:pt>
                <c:pt idx="225">
                  <c:v>1.3989525233297167E-2</c:v>
                </c:pt>
                <c:pt idx="226">
                  <c:v>1.1702121456804772E-2</c:v>
                </c:pt>
                <c:pt idx="227">
                  <c:v>1.3616678171154459E-2</c:v>
                </c:pt>
                <c:pt idx="228">
                  <c:v>1.252454266020156E-2</c:v>
                </c:pt>
                <c:pt idx="229">
                  <c:v>1.0679552013031451E-2</c:v>
                </c:pt>
                <c:pt idx="230">
                  <c:v>9.5424047590936655E-3</c:v>
                </c:pt>
                <c:pt idx="231">
                  <c:v>8.38095102221156E-3</c:v>
                </c:pt>
                <c:pt idx="232">
                  <c:v>5.3444831471803284E-3</c:v>
                </c:pt>
                <c:pt idx="233">
                  <c:v>3.4186463507522142E-3</c:v>
                </c:pt>
                <c:pt idx="234">
                  <c:v>3.5523469136158827E-3</c:v>
                </c:pt>
                <c:pt idx="235">
                  <c:v>2.2846550055697539E-3</c:v>
                </c:pt>
                <c:pt idx="236">
                  <c:v>4.4430357798860105E-3</c:v>
                </c:pt>
                <c:pt idx="237">
                  <c:v>7.6278494353981558E-3</c:v>
                </c:pt>
                <c:pt idx="238">
                  <c:v>1.0822802055483681E-2</c:v>
                </c:pt>
                <c:pt idx="239">
                  <c:v>4.8681298350202185E-3</c:v>
                </c:pt>
                <c:pt idx="240">
                  <c:v>4.0422891557950584E-3</c:v>
                </c:pt>
                <c:pt idx="241">
                  <c:v>6.3360119792950096E-3</c:v>
                </c:pt>
                <c:pt idx="242">
                  <c:v>5.3471311337728094E-3</c:v>
                </c:pt>
                <c:pt idx="243">
                  <c:v>5.2891132210833077E-3</c:v>
                </c:pt>
                <c:pt idx="244">
                  <c:v>2.2318490838859144E-3</c:v>
                </c:pt>
                <c:pt idx="245">
                  <c:v>9.9811403700312672E-4</c:v>
                </c:pt>
                <c:pt idx="246">
                  <c:v>1.2501961540981269E-3</c:v>
                </c:pt>
                <c:pt idx="247">
                  <c:v>1.0973241942130061E-3</c:v>
                </c:pt>
                <c:pt idx="248">
                  <c:v>2.3623525136694198E-3</c:v>
                </c:pt>
                <c:pt idx="249">
                  <c:v>7.1544864393670009E-3</c:v>
                </c:pt>
                <c:pt idx="250">
                  <c:v>8.0309463984553804E-3</c:v>
                </c:pt>
                <c:pt idx="251">
                  <c:v>1.1648963499580046E-2</c:v>
                </c:pt>
                <c:pt idx="252">
                  <c:v>1.1913175912352728E-2</c:v>
                </c:pt>
                <c:pt idx="253">
                  <c:v>7.4676764742323378E-3</c:v>
                </c:pt>
                <c:pt idx="254">
                  <c:v>2.141300702151845E-3</c:v>
                </c:pt>
                <c:pt idx="255">
                  <c:v>2.3840600924948342E-3</c:v>
                </c:pt>
                <c:pt idx="256">
                  <c:v>3.1339371236700458E-3</c:v>
                </c:pt>
                <c:pt idx="257">
                  <c:v>5.0744648959539724E-3</c:v>
                </c:pt>
                <c:pt idx="258">
                  <c:v>7.2208240646966433E-4</c:v>
                </c:pt>
                <c:pt idx="259">
                  <c:v>1.4725195950658989E-3</c:v>
                </c:pt>
                <c:pt idx="260">
                  <c:v>1.9245099503857458E-3</c:v>
                </c:pt>
                <c:pt idx="261">
                  <c:v>4.9397654337908761E-3</c:v>
                </c:pt>
                <c:pt idx="262">
                  <c:v>6.8914870961672321E-3</c:v>
                </c:pt>
                <c:pt idx="263">
                  <c:v>6.210148267259478E-3</c:v>
                </c:pt>
                <c:pt idx="264">
                  <c:v>4.4819149854530499E-3</c:v>
                </c:pt>
                <c:pt idx="265">
                  <c:v>5.1711681608235752E-3</c:v>
                </c:pt>
                <c:pt idx="266">
                  <c:v>5.5567895153687827E-3</c:v>
                </c:pt>
                <c:pt idx="267">
                  <c:v>2.2564920098988627E-3</c:v>
                </c:pt>
                <c:pt idx="268">
                  <c:v>1.2419223901971278E-3</c:v>
                </c:pt>
                <c:pt idx="269">
                  <c:v>1.534408936677183E-3</c:v>
                </c:pt>
                <c:pt idx="270">
                  <c:v>1.776146243800547E-3</c:v>
                </c:pt>
                <c:pt idx="271">
                  <c:v>1.6287425077219154E-3</c:v>
                </c:pt>
                <c:pt idx="272">
                  <c:v>1.7458937711282187E-3</c:v>
                </c:pt>
                <c:pt idx="273">
                  <c:v>1.6811940697578328E-3</c:v>
                </c:pt>
                <c:pt idx="274">
                  <c:v>1.3219506633288043E-3</c:v>
                </c:pt>
                <c:pt idx="275">
                  <c:v>1.7858193201633335E-3</c:v>
                </c:pt>
                <c:pt idx="276">
                  <c:v>4.6275871093887609E-3</c:v>
                </c:pt>
                <c:pt idx="277">
                  <c:v>4.0737149596199547E-3</c:v>
                </c:pt>
                <c:pt idx="278">
                  <c:v>3.2572076466040236E-3</c:v>
                </c:pt>
                <c:pt idx="279">
                  <c:v>4.5614253065664806E-3</c:v>
                </c:pt>
                <c:pt idx="280">
                  <c:v>2.7610065079743886E-3</c:v>
                </c:pt>
                <c:pt idx="281">
                  <c:v>1.2041446303900105E-3</c:v>
                </c:pt>
                <c:pt idx="282">
                  <c:v>1.0048282393571412E-3</c:v>
                </c:pt>
                <c:pt idx="283">
                  <c:v>1.4498467307678307E-3</c:v>
                </c:pt>
                <c:pt idx="284">
                  <c:v>1.4820929443767387E-3</c:v>
                </c:pt>
                <c:pt idx="285">
                  <c:v>1.3074570365455319E-3</c:v>
                </c:pt>
                <c:pt idx="286">
                  <c:v>1.8024850726232893E-3</c:v>
                </c:pt>
                <c:pt idx="287">
                  <c:v>1.6908249502428591E-3</c:v>
                </c:pt>
                <c:pt idx="288">
                  <c:v>1.6902824141251901E-3</c:v>
                </c:pt>
                <c:pt idx="289">
                  <c:v>2.4449617267155734E-3</c:v>
                </c:pt>
                <c:pt idx="290">
                  <c:v>7.3974947568136917E-3</c:v>
                </c:pt>
                <c:pt idx="291">
                  <c:v>6.4508112368550042E-3</c:v>
                </c:pt>
                <c:pt idx="292">
                  <c:v>6.5740930659982126E-3</c:v>
                </c:pt>
                <c:pt idx="293">
                  <c:v>5.1535395136731929E-3</c:v>
                </c:pt>
                <c:pt idx="294">
                  <c:v>4.0866108580656837E-3</c:v>
                </c:pt>
                <c:pt idx="295">
                  <c:v>7.9957746008134975E-4</c:v>
                </c:pt>
                <c:pt idx="296">
                  <c:v>6.2745266417819706E-4</c:v>
                </c:pt>
                <c:pt idx="297">
                  <c:v>2.7377175552859511E-3</c:v>
                </c:pt>
                <c:pt idx="298">
                  <c:v>2.498202618366396E-3</c:v>
                </c:pt>
                <c:pt idx="299">
                  <c:v>1.3107061191329841E-3</c:v>
                </c:pt>
                <c:pt idx="300">
                  <c:v>1.8900522346309363E-3</c:v>
                </c:pt>
                <c:pt idx="301">
                  <c:v>1.7854975170639887E-3</c:v>
                </c:pt>
                <c:pt idx="302">
                  <c:v>1.6710946721542447E-3</c:v>
                </c:pt>
                <c:pt idx="303">
                  <c:v>8.7567799232075492E-4</c:v>
                </c:pt>
                <c:pt idx="304">
                  <c:v>2.0769718196792068E-3</c:v>
                </c:pt>
                <c:pt idx="305">
                  <c:v>1.3735109969912947E-3</c:v>
                </c:pt>
                <c:pt idx="306">
                  <c:v>1.0978861994896249E-3</c:v>
                </c:pt>
                <c:pt idx="307">
                  <c:v>1.2926165653620956E-3</c:v>
                </c:pt>
                <c:pt idx="308">
                  <c:v>4.1527087384194273E-4</c:v>
                </c:pt>
                <c:pt idx="309">
                  <c:v>3.6593423436227286E-4</c:v>
                </c:pt>
                <c:pt idx="310">
                  <c:v>5.0947029438049832E-4</c:v>
                </c:pt>
                <c:pt idx="311">
                  <c:v>5.7905503061661382E-4</c:v>
                </c:pt>
                <c:pt idx="312">
                  <c:v>6.800138497710294E-4</c:v>
                </c:pt>
                <c:pt idx="313">
                  <c:v>2.9155984689922636E-4</c:v>
                </c:pt>
                <c:pt idx="314">
                  <c:v>1.3262770171529781E-4</c:v>
                </c:pt>
                <c:pt idx="315">
                  <c:v>8.3558458370240298E-5</c:v>
                </c:pt>
                <c:pt idx="316">
                  <c:v>3.1371425435253021E-5</c:v>
                </c:pt>
                <c:pt idx="317">
                  <c:v>2.4941680447506602E-4</c:v>
                </c:pt>
                <c:pt idx="318">
                  <c:v>1.713278072125599E-3</c:v>
                </c:pt>
                <c:pt idx="319">
                  <c:v>1.276029575365614E-3</c:v>
                </c:pt>
                <c:pt idx="320">
                  <c:v>3.9013648491596081E-4</c:v>
                </c:pt>
                <c:pt idx="321">
                  <c:v>2.6746968688492231E-4</c:v>
                </c:pt>
                <c:pt idx="322">
                  <c:v>1.3139146727227241E-4</c:v>
                </c:pt>
                <c:pt idx="323">
                  <c:v>1.7136473670187376E-4</c:v>
                </c:pt>
                <c:pt idx="324">
                  <c:v>5.0137751555247945E-5</c:v>
                </c:pt>
                <c:pt idx="325">
                  <c:v>1.7796095252365444E-4</c:v>
                </c:pt>
                <c:pt idx="326">
                  <c:v>6.61707553968897E-4</c:v>
                </c:pt>
                <c:pt idx="327">
                  <c:v>1.1277468410505832E-4</c:v>
                </c:pt>
                <c:pt idx="328">
                  <c:v>1.550034613138032E-4</c:v>
                </c:pt>
                <c:pt idx="329">
                  <c:v>2.98787705483472E-4</c:v>
                </c:pt>
                <c:pt idx="330">
                  <c:v>7.9958083194155919E-5</c:v>
                </c:pt>
                <c:pt idx="331">
                  <c:v>5.3972464348350834E-4</c:v>
                </c:pt>
                <c:pt idx="332">
                  <c:v>9.3242895234923269E-4</c:v>
                </c:pt>
                <c:pt idx="333">
                  <c:v>1.0003553048641553E-3</c:v>
                </c:pt>
                <c:pt idx="334">
                  <c:v>8.3023012684037224E-4</c:v>
                </c:pt>
                <c:pt idx="335">
                  <c:v>4.6342975303063357E-4</c:v>
                </c:pt>
                <c:pt idx="336">
                  <c:v>4.3186073087210454E-4</c:v>
                </c:pt>
                <c:pt idx="337">
                  <c:v>2.6637067000735942E-4</c:v>
                </c:pt>
                <c:pt idx="338">
                  <c:v>2.4823064310865005E-4</c:v>
                </c:pt>
                <c:pt idx="339">
                  <c:v>7.7257760378217388E-4</c:v>
                </c:pt>
                <c:pt idx="340">
                  <c:v>8.6582701699433162E-4</c:v>
                </c:pt>
                <c:pt idx="341">
                  <c:v>1.1846652701361182E-3</c:v>
                </c:pt>
                <c:pt idx="342">
                  <c:v>1.2726690785158259E-3</c:v>
                </c:pt>
                <c:pt idx="343">
                  <c:v>7.9540825018296836E-4</c:v>
                </c:pt>
                <c:pt idx="344">
                  <c:v>3.3924931361664688E-4</c:v>
                </c:pt>
                <c:pt idx="345">
                  <c:v>2.4399247200147052E-4</c:v>
                </c:pt>
                <c:pt idx="346">
                  <c:v>4.7030094690998336E-4</c:v>
                </c:pt>
                <c:pt idx="347">
                  <c:v>1.8198401990455061E-4</c:v>
                </c:pt>
                <c:pt idx="348">
                  <c:v>2.2082391567756465E-4</c:v>
                </c:pt>
                <c:pt idx="349">
                  <c:v>1.5265215269959713E-3</c:v>
                </c:pt>
                <c:pt idx="350">
                  <c:v>2.3117356055383995E-3</c:v>
                </c:pt>
                <c:pt idx="351">
                  <c:v>5.3497325429742687E-4</c:v>
                </c:pt>
                <c:pt idx="352">
                  <c:v>7.5612926963051084E-5</c:v>
                </c:pt>
                <c:pt idx="353">
                  <c:v>2.1895069397839242E-3</c:v>
                </c:pt>
                <c:pt idx="354">
                  <c:v>1.1100278394766407E-3</c:v>
                </c:pt>
                <c:pt idx="355">
                  <c:v>5.1112824947539479E-4</c:v>
                </c:pt>
                <c:pt idx="356">
                  <c:v>6.7534168977483475E-5</c:v>
                </c:pt>
                <c:pt idx="357">
                  <c:v>2.1699349200494811E-4</c:v>
                </c:pt>
                <c:pt idx="358">
                  <c:v>4.1271100329126018E-4</c:v>
                </c:pt>
                <c:pt idx="359">
                  <c:v>7.4928601266074782E-5</c:v>
                </c:pt>
                <c:pt idx="360">
                  <c:v>1.642340715119068E-4</c:v>
                </c:pt>
                <c:pt idx="361">
                  <c:v>3.2702071964135822E-5</c:v>
                </c:pt>
                <c:pt idx="362">
                  <c:v>1.1252562365096216E-4</c:v>
                </c:pt>
                <c:pt idx="363">
                  <c:v>5.392275036532872E-5</c:v>
                </c:pt>
                <c:pt idx="364">
                  <c:v>1.8094468685769611E-5</c:v>
                </c:pt>
                <c:pt idx="365">
                  <c:v>2.6397932579193489E-4</c:v>
                </c:pt>
              </c:numCache>
            </c:numRef>
          </c:val>
        </c:ser>
        <c:marker val="1"/>
        <c:axId val="93870720"/>
        <c:axId val="93876608"/>
      </c:lineChart>
      <c:dateAx>
        <c:axId val="93870720"/>
        <c:scaling>
          <c:orientation val="minMax"/>
        </c:scaling>
        <c:axPos val="b"/>
        <c:numFmt formatCode="m/d/yyyy" sourceLinked="1"/>
        <c:tickLblPos val="nextTo"/>
        <c:crossAx val="93876608"/>
        <c:crosses val="autoZero"/>
        <c:auto val="1"/>
        <c:lblOffset val="100"/>
      </c:dateAx>
      <c:valAx>
        <c:axId val="93876608"/>
        <c:scaling>
          <c:orientation val="minMax"/>
        </c:scaling>
        <c:axPos val="l"/>
        <c:majorGridlines/>
        <c:title>
          <c:tx>
            <c:rich>
              <a:bodyPr rot="-5400000" vert="horz"/>
              <a:lstStyle/>
              <a:p>
                <a:pPr>
                  <a:defRPr/>
                </a:pPr>
                <a:r>
                  <a:rPr lang="en-US"/>
                  <a:t>Heat Input Distribution</a:t>
                </a:r>
                <a:r>
                  <a:rPr lang="en-US" baseline="0"/>
                  <a:t> (Fraction of Annual Value)</a:t>
                </a:r>
                <a:endParaRPr lang="en-US"/>
              </a:p>
            </c:rich>
          </c:tx>
          <c:layout/>
        </c:title>
        <c:numFmt formatCode="General" sourceLinked="1"/>
        <c:tickLblPos val="nextTo"/>
        <c:crossAx val="93870720"/>
        <c:crosses val="autoZero"/>
        <c:crossBetween val="between"/>
      </c:valAx>
    </c:plotArea>
    <c:legend>
      <c:legendPos val="b"/>
      <c:layout/>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0.825</cdr:x>
      <cdr:y>0.23404</cdr:y>
    </cdr:from>
    <cdr:to>
      <cdr:x>0.98333</cdr:x>
      <cdr:y>0.61702</cdr:y>
    </cdr:to>
    <cdr:sp macro="" textlink="">
      <cdr:nvSpPr>
        <cdr:cNvPr id="2" name="TextBox 1"/>
        <cdr:cNvSpPr txBox="1"/>
      </cdr:nvSpPr>
      <cdr:spPr>
        <a:xfrm xmlns:a="http://schemas.openxmlformats.org/drawingml/2006/main">
          <a:off x="7543800" y="838200"/>
          <a:ext cx="1447800" cy="137160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dirty="0" smtClean="0">
              <a:solidFill>
                <a:srgbClr val="000000"/>
              </a:solidFill>
              <a:latin typeface="Calibri" pitchFamily="34" charset="0"/>
            </a:rPr>
            <a:t>27 out of 40 MD oil-fired units submitted data:</a:t>
          </a:r>
        </a:p>
        <a:p xmlns:a="http://schemas.openxmlformats.org/drawingml/2006/main">
          <a:endParaRPr lang="en-US" sz="900" dirty="0" smtClean="0">
            <a:solidFill>
              <a:srgbClr val="000000"/>
            </a:solidFill>
            <a:latin typeface="Calibri" pitchFamily="34" charset="0"/>
          </a:endParaRPr>
        </a:p>
        <a:p xmlns:a="http://schemas.openxmlformats.org/drawingml/2006/main">
          <a:r>
            <a:rPr lang="en-US" sz="900" dirty="0" smtClean="0">
              <a:solidFill>
                <a:srgbClr val="000000"/>
              </a:solidFill>
              <a:latin typeface="Calibri" pitchFamily="34" charset="0"/>
            </a:rPr>
            <a:t>Philly Rd 1-4</a:t>
          </a:r>
        </a:p>
        <a:p xmlns:a="http://schemas.openxmlformats.org/drawingml/2006/main">
          <a:r>
            <a:rPr lang="en-US" sz="900" dirty="0" smtClean="0">
              <a:solidFill>
                <a:srgbClr val="000000"/>
              </a:solidFill>
              <a:latin typeface="Calibri" pitchFamily="34" charset="0"/>
            </a:rPr>
            <a:t>Riverside 7-8</a:t>
          </a:r>
        </a:p>
        <a:p xmlns:a="http://schemas.openxmlformats.org/drawingml/2006/main">
          <a:r>
            <a:rPr lang="en-US" sz="900" dirty="0" smtClean="0">
              <a:solidFill>
                <a:srgbClr val="000000"/>
              </a:solidFill>
              <a:latin typeface="Calibri" pitchFamily="34" charset="0"/>
            </a:rPr>
            <a:t>CP Crane CT</a:t>
          </a:r>
        </a:p>
        <a:p xmlns:a="http://schemas.openxmlformats.org/drawingml/2006/main">
          <a:r>
            <a:rPr lang="en-US" sz="900" dirty="0" smtClean="0">
              <a:solidFill>
                <a:srgbClr val="000000"/>
              </a:solidFill>
              <a:latin typeface="Calibri" pitchFamily="34" charset="0"/>
            </a:rPr>
            <a:t>Vienna 10</a:t>
          </a:r>
        </a:p>
        <a:p xmlns:a="http://schemas.openxmlformats.org/drawingml/2006/main">
          <a:r>
            <a:rPr lang="en-US" sz="900" dirty="0" smtClean="0">
              <a:solidFill>
                <a:srgbClr val="000000"/>
              </a:solidFill>
              <a:latin typeface="Calibri" pitchFamily="34" charset="0"/>
            </a:rPr>
            <a:t>Easton (18 units)</a:t>
          </a:r>
        </a:p>
        <a:p xmlns:a="http://schemas.openxmlformats.org/drawingml/2006/main">
          <a:r>
            <a:rPr lang="en-US" sz="900" dirty="0" smtClean="0">
              <a:solidFill>
                <a:srgbClr val="000000"/>
              </a:solidFill>
              <a:latin typeface="Calibri" pitchFamily="34" charset="0"/>
            </a:rPr>
            <a:t>Chalk Point CT</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0.22917</cdr:y>
    </cdr:from>
    <cdr:to>
      <cdr:x>1</cdr:x>
      <cdr:y>0.29167</cdr:y>
    </cdr:to>
    <cdr:sp macro="" textlink="">
      <cdr:nvSpPr>
        <cdr:cNvPr id="2" name="TextBox 1"/>
        <cdr:cNvSpPr txBox="1"/>
      </cdr:nvSpPr>
      <cdr:spPr>
        <a:xfrm xmlns:a="http://schemas.openxmlformats.org/drawingml/2006/main">
          <a:off x="7315200" y="838200"/>
          <a:ext cx="1828800"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900" baseline="0" dirty="0" smtClean="0">
              <a:solidFill>
                <a:schemeClr val="tx1"/>
              </a:solidFill>
              <a:latin typeface="Calibri" pitchFamily="34" charset="0"/>
            </a:rPr>
            <a:t>Units</a:t>
          </a:r>
          <a:r>
            <a:rPr lang="en-US" sz="900" dirty="0" smtClean="0">
              <a:solidFill>
                <a:schemeClr val="tx1"/>
              </a:solidFill>
              <a:latin typeface="Calibri" pitchFamily="34" charset="0"/>
            </a:rPr>
            <a:t> included: Notch Cliff 1-8</a:t>
          </a:r>
          <a:endParaRPr lang="en-US" sz="900" baseline="0" dirty="0" smtClean="0">
            <a:solidFill>
              <a:schemeClr val="tx1"/>
            </a:solidFill>
            <a:latin typeface="Calibri" pitchFamily="34" charset="0"/>
          </a:endParaRP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0.80833</cdr:x>
      <cdr:y>0.04878</cdr:y>
    </cdr:from>
    <cdr:to>
      <cdr:x>1</cdr:x>
      <cdr:y>0.12195</cdr:y>
    </cdr:to>
    <cdr:sp macro="" textlink="">
      <cdr:nvSpPr>
        <cdr:cNvPr id="2" name="TextBox 1"/>
        <cdr:cNvSpPr txBox="1"/>
      </cdr:nvSpPr>
      <cdr:spPr>
        <a:xfrm xmlns:a="http://schemas.openxmlformats.org/drawingml/2006/main">
          <a:off x="7391400" y="152399"/>
          <a:ext cx="1752600" cy="22860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dirty="0" smtClean="0">
              <a:solidFill>
                <a:schemeClr val="tx1"/>
              </a:solidFill>
              <a:latin typeface="Calibri" pitchFamily="34" charset="0"/>
            </a:rPr>
            <a:t>Units included: Notch Cliff 1-8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9707-DAC3-454F-90B2-0ADD33078163}" type="datetimeFigureOut">
              <a:rPr lang="en-US" smtClean="0"/>
              <a:pPr/>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CFE31-7B65-424D-9333-45AFD095AB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https://www.epa.gov/sites/production/files/2015-08/documents/2011v6.1_2018_2025_base_emismod_tsd_nov2014_v6.pdf</a:t>
            </a:r>
            <a:endParaRPr lang="en-US" dirty="0"/>
          </a:p>
        </p:txBody>
      </p:sp>
      <p:sp>
        <p:nvSpPr>
          <p:cNvPr id="4" name="Slide Number Placeholder 3"/>
          <p:cNvSpPr>
            <a:spLocks noGrp="1"/>
          </p:cNvSpPr>
          <p:nvPr>
            <p:ph type="sldNum" sz="quarter" idx="10"/>
          </p:nvPr>
        </p:nvSpPr>
        <p:spPr/>
        <p:txBody>
          <a:bodyPr/>
          <a:lstStyle/>
          <a:p>
            <a:fld id="{19ECFE31-7B65-424D-9333-45AFD095AB4C}"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WESTAR</a:t>
            </a:r>
            <a:r>
              <a:rPr lang="en-US" baseline="0" dirty="0" smtClean="0"/>
              <a:t> is not labeled in map. Update later if possible. Also note that VA was included in the MANE-VU regional profiles, to be consistent with ERTAC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ECFE31-7B65-424D-9333-45AFD095AB4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some units have retired, some have</a:t>
            </a:r>
            <a:r>
              <a:rPr lang="en-US" baseline="0" dirty="0" smtClean="0"/>
              <a:t> reduced emissions over time</a:t>
            </a:r>
            <a:endParaRPr lang="en-US" dirty="0"/>
          </a:p>
        </p:txBody>
      </p:sp>
      <p:sp>
        <p:nvSpPr>
          <p:cNvPr id="4" name="Slide Number Placeholder 3"/>
          <p:cNvSpPr>
            <a:spLocks noGrp="1"/>
          </p:cNvSpPr>
          <p:nvPr>
            <p:ph type="sldNum" sz="quarter" idx="10"/>
          </p:nvPr>
        </p:nvSpPr>
        <p:spPr/>
        <p:txBody>
          <a:bodyPr/>
          <a:lstStyle/>
          <a:p>
            <a:fld id="{19ECFE31-7B65-424D-9333-45AFD095AB4C}"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Drop in NOx emissions in many states due to retirements, and also due to</a:t>
            </a:r>
            <a:r>
              <a:rPr lang="en-US" baseline="0" dirty="0" smtClean="0"/>
              <a:t> improved matching between EIS and CAMD units</a:t>
            </a:r>
            <a:endParaRPr lang="en-US" dirty="0"/>
          </a:p>
        </p:txBody>
      </p:sp>
      <p:sp>
        <p:nvSpPr>
          <p:cNvPr id="4" name="Slide Number Placeholder 3"/>
          <p:cNvSpPr>
            <a:spLocks noGrp="1"/>
          </p:cNvSpPr>
          <p:nvPr>
            <p:ph type="sldNum" sz="quarter" idx="10"/>
          </p:nvPr>
        </p:nvSpPr>
        <p:spPr/>
        <p:txBody>
          <a:bodyPr/>
          <a:lstStyle/>
          <a:p>
            <a:fld id="{19ECFE31-7B65-424D-9333-45AFD095AB4C}"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2011</a:t>
            </a:r>
            <a:r>
              <a:rPr lang="en-US" baseline="0" dirty="0" smtClean="0"/>
              <a:t> emissions to compare for WESTAR because they were not included in original 2011 platform work</a:t>
            </a:r>
            <a:endParaRPr lang="en-US" dirty="0"/>
          </a:p>
        </p:txBody>
      </p:sp>
      <p:sp>
        <p:nvSpPr>
          <p:cNvPr id="4" name="Slide Number Placeholder 3"/>
          <p:cNvSpPr>
            <a:spLocks noGrp="1"/>
          </p:cNvSpPr>
          <p:nvPr>
            <p:ph type="sldNum" sz="quarter" idx="10"/>
          </p:nvPr>
        </p:nvSpPr>
        <p:spPr/>
        <p:txBody>
          <a:bodyPr/>
          <a:lstStyle/>
          <a:p>
            <a:fld id="{19ECFE31-7B65-424D-9333-45AFD095AB4C}" type="slidenum">
              <a:rPr lang="en-US" smtClean="0"/>
              <a:pPr/>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Point oil &amp; gas sectors are identical</a:t>
            </a:r>
            <a:r>
              <a:rPr lang="en-US" baseline="0" dirty="0" smtClean="0"/>
              <a:t> between the two platforms</a:t>
            </a:r>
          </a:p>
          <a:p>
            <a:pPr>
              <a:buFont typeface="Arial" pitchFamily="34" charset="0"/>
              <a:buChar char="•"/>
            </a:pPr>
            <a:r>
              <a:rPr lang="en-US" baseline="0" dirty="0" smtClean="0"/>
              <a:t>Ptnonipm sector is nearly identical. In the 2011 platform, MDE identified many “small EGUs” in EPA’s ptnonipm file. It seems EPA has mostly fixed this issue by improving its NEEDS crosswalk for the 2016 platform. MDE will QA the 2016 files to see if there are any small EGUs that remain in the ptnonipm sector.</a:t>
            </a:r>
          </a:p>
          <a:p>
            <a:pPr>
              <a:buFont typeface="Arial" pitchFamily="34" charset="0"/>
              <a:buChar char="•"/>
            </a:pPr>
            <a:r>
              <a:rPr lang="en-US" baseline="0" dirty="0" smtClean="0"/>
              <a:t>MARAMA’s “</a:t>
            </a:r>
            <a:r>
              <a:rPr lang="en-US" baseline="0" dirty="0" err="1" smtClean="0"/>
              <a:t>ptnonERTAC_IPM</a:t>
            </a:r>
            <a:r>
              <a:rPr lang="en-US" baseline="0" dirty="0" smtClean="0"/>
              <a:t>” sector consists of some units that are small EGUs and some that are MWCs and </a:t>
            </a:r>
            <a:r>
              <a:rPr lang="en-US" baseline="0" dirty="0" err="1" smtClean="0"/>
              <a:t>cogens</a:t>
            </a:r>
            <a:r>
              <a:rPr lang="en-US" baseline="0" dirty="0" smtClean="0"/>
              <a:t>. These should all be </a:t>
            </a:r>
            <a:r>
              <a:rPr lang="en-US" baseline="0" dirty="0" err="1" smtClean="0"/>
              <a:t>temporalized</a:t>
            </a:r>
            <a:r>
              <a:rPr lang="en-US" baseline="0" dirty="0" smtClean="0"/>
              <a:t> differently. Need to discuss further how these will be </a:t>
            </a:r>
            <a:r>
              <a:rPr lang="en-US" baseline="0" dirty="0" err="1" smtClean="0"/>
              <a:t>temporalized</a:t>
            </a:r>
            <a:r>
              <a:rPr lang="en-US" baseline="0" dirty="0" smtClean="0"/>
              <a:t>. </a:t>
            </a:r>
          </a:p>
          <a:p>
            <a:pPr>
              <a:buFont typeface="Arial" pitchFamily="34" charset="0"/>
              <a:buChar char="•"/>
            </a:pPr>
            <a:endParaRPr lang="en-US" baseline="0" dirty="0" smtClean="0"/>
          </a:p>
          <a:p>
            <a:pPr>
              <a:buFont typeface="Arial" pitchFamily="34" charset="0"/>
              <a:buChar char="•"/>
            </a:pPr>
            <a:r>
              <a:rPr lang="en-US" baseline="0" dirty="0" smtClean="0"/>
              <a:t>Another question – in 2011 platform, found some ERTAC units in the ptnonipm file. Was likely a result of a bad match. Need to QA to see if this problem persists.</a:t>
            </a:r>
          </a:p>
        </p:txBody>
      </p:sp>
      <p:sp>
        <p:nvSpPr>
          <p:cNvPr id="4" name="Slide Number Placeholder 3"/>
          <p:cNvSpPr>
            <a:spLocks noGrp="1"/>
          </p:cNvSpPr>
          <p:nvPr>
            <p:ph type="sldNum" sz="quarter" idx="10"/>
          </p:nvPr>
        </p:nvSpPr>
        <p:spPr/>
        <p:txBody>
          <a:bodyPr/>
          <a:lstStyle/>
          <a:p>
            <a:fld id="{056C7DA5-9114-4E3B-AB28-CD539DA18C34}"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have the profile that MDE developed for MANEVU oil in blue, and the actual aggregate operating profile for MD small oil-fired units. As you can see, the MDE profiles match up well with the operational data; we are seeing peaks occur on similar days. There are differences in the magnitude of the peaks, but this is likely a function of averaging. We have only 27 oil-fired units in MD that have reported so far, compared to a much larger number of units included in the MANEVU oil profile, so they are operating on fewer days. </a:t>
            </a:r>
            <a:endParaRPr lang="en-US" dirty="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39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can see the profile that MDE developed for MANEVU gas in orange, and the actual operating profile for MANEVU gas units in green. We only have 8 small gas-fired units in MD,</a:t>
            </a:r>
            <a:r>
              <a:rPr lang="en-US" baseline="0" dirty="0" smtClean="0"/>
              <a:t> at Notch Cliff, but similar to oil, you can see that the profiles match up well. </a:t>
            </a:r>
            <a:endParaRPr lang="en-US" dirty="0"/>
          </a:p>
        </p:txBody>
      </p:sp>
      <p:sp>
        <p:nvSpPr>
          <p:cNvPr id="4" name="Slide Number Placeholder 3"/>
          <p:cNvSpPr>
            <a:spLocks noGrp="1"/>
          </p:cNvSpPr>
          <p:nvPr>
            <p:ph type="sldNum" sz="quarter" idx="10"/>
          </p:nvPr>
        </p:nvSpPr>
        <p:spPr/>
        <p:txBody>
          <a:bodyPr/>
          <a:lstStyle/>
          <a:p>
            <a:pPr>
              <a:defRPr/>
            </a:pPr>
            <a:fld id="{27FF9F3C-D923-4E71-9D2A-CB9CBBC771CA}" type="slidenum">
              <a:rPr lang="en-US" smtClean="0"/>
              <a:pPr>
                <a:defRPr/>
              </a:pPr>
              <a:t>40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F682A9-607D-4E0C-81EA-CA5AD222984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682A9-607D-4E0C-81EA-CA5AD222984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682A9-607D-4E0C-81EA-CA5AD222984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682A9-607D-4E0C-81EA-CA5AD222984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F682A9-607D-4E0C-81EA-CA5AD222984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F682A9-607D-4E0C-81EA-CA5AD222984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F682A9-607D-4E0C-81EA-CA5AD2229849}"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F682A9-607D-4E0C-81EA-CA5AD2229849}"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682A9-607D-4E0C-81EA-CA5AD2229849}"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682A9-607D-4E0C-81EA-CA5AD222984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682A9-607D-4E0C-81EA-CA5AD222984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03DE5-2FC1-4EA5-B9FB-C2A9442CED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682A9-607D-4E0C-81EA-CA5AD2229849}" type="datetimeFigureOut">
              <a:rPr lang="en-US" smtClean="0"/>
              <a:pPr/>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3DE5-2FC1-4EA5-B9FB-C2A9442CED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MDE Work on Small EGU Temporalization &amp; ERTAC EGU Inventory Split</a:t>
            </a:r>
            <a:br>
              <a:rPr lang="en-US" dirty="0" smtClean="0"/>
            </a:br>
            <a:r>
              <a:rPr lang="en-US" dirty="0" smtClean="0"/>
              <a:t/>
            </a:r>
            <a:br>
              <a:rPr lang="en-US" dirty="0" smtClean="0"/>
            </a:br>
            <a:r>
              <a:rPr lang="en-US" sz="3600" dirty="0" smtClean="0"/>
              <a:t>Updates for 2016 Platform</a:t>
            </a:r>
            <a:endParaRPr lang="en-US" dirty="0"/>
          </a:p>
        </p:txBody>
      </p:sp>
      <p:sp>
        <p:nvSpPr>
          <p:cNvPr id="3" name="Subtitle 2"/>
          <p:cNvSpPr>
            <a:spLocks noGrp="1"/>
          </p:cNvSpPr>
          <p:nvPr>
            <p:ph type="subTitle" idx="1"/>
          </p:nvPr>
        </p:nvSpPr>
        <p:spPr>
          <a:xfrm>
            <a:off x="1371600" y="4724400"/>
            <a:ext cx="6400800" cy="1752600"/>
          </a:xfrm>
        </p:spPr>
        <p:txBody>
          <a:bodyPr/>
          <a:lstStyle/>
          <a:p>
            <a:r>
              <a:rPr lang="en-US" dirty="0" smtClean="0">
                <a:solidFill>
                  <a:schemeClr val="tx2">
                    <a:lumMod val="75000"/>
                  </a:schemeClr>
                </a:solidFill>
              </a:rPr>
              <a:t>2016 Modeling Platform EGU Workgroup Call 9/27/18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Diurnal profiles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Voluntary data collection from MD facilities showed that units typically operated 1-12 hours per operating day, but did not receive data on times of day</a:t>
            </a:r>
          </a:p>
          <a:p>
            <a:r>
              <a:rPr lang="en-US" dirty="0" smtClean="0"/>
              <a:t>For 2011 platform, MDE split daily emissions evenly across all hours 10 am – 8 pm</a:t>
            </a:r>
          </a:p>
          <a:p>
            <a:pPr lvl="1"/>
            <a:r>
              <a:rPr lang="en-US" dirty="0" smtClean="0"/>
              <a:t>10% of daily emissions allocated to each hour</a:t>
            </a:r>
          </a:p>
          <a:p>
            <a:r>
              <a:rPr lang="en-US" dirty="0" smtClean="0"/>
              <a:t>EPA suggests using EGU CEMS data to create diurnal profiles (re: diurnal profiles from 9/14/18)</a:t>
            </a:r>
          </a:p>
          <a:p>
            <a:pPr lvl="1"/>
            <a:r>
              <a:rPr lang="en-US" dirty="0"/>
              <a:t>S</a:t>
            </a:r>
            <a:r>
              <a:rPr lang="en-US" dirty="0" smtClean="0"/>
              <a:t>ame 5 regions as MDE’s annual-to-day profiles</a:t>
            </a:r>
          </a:p>
          <a:p>
            <a:pPr lvl="1"/>
            <a:r>
              <a:rPr lang="en-US" dirty="0" smtClean="0"/>
              <a:t>Separate diurnal profiles for summer and winter</a:t>
            </a:r>
            <a:endParaRPr lang="en-US" dirty="0"/>
          </a:p>
          <a:p>
            <a:pPr lvl="1"/>
            <a:r>
              <a:rPr lang="en-US" dirty="0" smtClean="0"/>
              <a:t>4 fuel-based profiles: coal, gas, other, composite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MANE-VU</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24579" name="Picture 3" descr="C:\Users\hashenafi\Downloads\regional_diurnal_cems\regional_diurnal_cems\diurnal_cems_MANE-VU_Coal.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MANE-VU</a:t>
            </a:r>
          </a:p>
        </p:txBody>
      </p:sp>
      <p:pic>
        <p:nvPicPr>
          <p:cNvPr id="25602" name="Picture 2" descr="C:\Users\hashenafi\Downloads\regional_diurnal_cems\regional_diurnal_cems\diurnal_cems_MANE-VU_Gas.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MANE-VU</a:t>
            </a:r>
          </a:p>
        </p:txBody>
      </p:sp>
      <p:pic>
        <p:nvPicPr>
          <p:cNvPr id="26626" name="Picture 2" descr="C:\Users\hashenafi\Downloads\regional_diurnal_cems\regional_diurnal_cems\diurnal_cems_MANE-VU_Other.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MANE-VU</a:t>
            </a:r>
          </a:p>
        </p:txBody>
      </p:sp>
      <p:pic>
        <p:nvPicPr>
          <p:cNvPr id="27650" name="Picture 2" descr="C:\Users\hashenafi\Downloads\regional_diurnal_cems\regional_diurnal_cems\diurnal_cems_MANE-VU_Comp.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LADCO</a:t>
            </a:r>
          </a:p>
        </p:txBody>
      </p:sp>
      <p:pic>
        <p:nvPicPr>
          <p:cNvPr id="28674" name="Picture 2" descr="C:\Users\hashenafi\Downloads\regional_diurnal_cems\regional_diurnal_cems\diurnal_cems_LADCO_Coal.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LADCO</a:t>
            </a:r>
          </a:p>
        </p:txBody>
      </p:sp>
      <p:pic>
        <p:nvPicPr>
          <p:cNvPr id="29698" name="Picture 2" descr="C:\Users\hashenafi\Downloads\regional_diurnal_cems\regional_diurnal_cems\diurnal_cems_LADCO_Gas.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LADCO</a:t>
            </a:r>
          </a:p>
        </p:txBody>
      </p:sp>
      <p:pic>
        <p:nvPicPr>
          <p:cNvPr id="30722" name="Picture 2" descr="C:\Users\hashenafi\Downloads\regional_diurnal_cems\regional_diurnal_cems\diurnal_cems_LADCO_Other.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LADCO</a:t>
            </a:r>
          </a:p>
        </p:txBody>
      </p:sp>
      <p:pic>
        <p:nvPicPr>
          <p:cNvPr id="31746" name="Picture 2" descr="C:\Users\hashenafi\Downloads\regional_diurnal_cems\regional_diurnal_cems\diurnal_cems_LADCO_Comp.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SESARM</a:t>
            </a:r>
          </a:p>
        </p:txBody>
      </p:sp>
      <p:pic>
        <p:nvPicPr>
          <p:cNvPr id="32770" name="Picture 2" descr="C:\Users\hashenafi\Downloads\regional_diurnal_cems\regional_diurnal_cems\diurnal_cems_SESARM_Coal.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Overview of Small EGU Temporalization Work for 2011 Platform</a:t>
            </a:r>
            <a:endParaRPr lang="en-US" sz="3600"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Identified a list of potential small non-CAMD EGUs based on MARAMA Gamma 2011 platform</a:t>
            </a:r>
          </a:p>
          <a:p>
            <a:pPr lvl="1"/>
            <a:r>
              <a:rPr lang="en-US" dirty="0" smtClean="0"/>
              <a:t>Units that generally operate during peak demand </a:t>
            </a:r>
            <a:r>
              <a:rPr lang="en-US" dirty="0" smtClean="0"/>
              <a:t>periods</a:t>
            </a:r>
          </a:p>
          <a:p>
            <a:pPr lvl="1"/>
            <a:r>
              <a:rPr lang="en-US" dirty="0" smtClean="0"/>
              <a:t>Identified based on NAICS and SCC code</a:t>
            </a:r>
            <a:endParaRPr lang="en-US" dirty="0" smtClean="0"/>
          </a:p>
          <a:p>
            <a:r>
              <a:rPr lang="en-US" dirty="0" smtClean="0"/>
              <a:t>Created daily temporal profiles based on CEMS data from larger “peaking” units</a:t>
            </a:r>
          </a:p>
          <a:p>
            <a:pPr lvl="1"/>
            <a:r>
              <a:rPr lang="en-US" dirty="0" smtClean="0"/>
              <a:t>4 regions x 3 fuel bins (coal, oil, gas) = 12 profiles</a:t>
            </a:r>
          </a:p>
          <a:p>
            <a:r>
              <a:rPr lang="en-US" dirty="0" smtClean="0"/>
              <a:t>Distributed list of units to states for review</a:t>
            </a:r>
          </a:p>
          <a:p>
            <a:pPr lvl="1"/>
            <a:r>
              <a:rPr lang="en-US" dirty="0" smtClean="0"/>
              <a:t>Received comments from 15 out of 36 states</a:t>
            </a:r>
          </a:p>
          <a:p>
            <a:r>
              <a:rPr lang="en-US" dirty="0" smtClean="0"/>
              <a:t>Used EMF to create FF10 hourly files which apply temporal profiles to small EGU units</a:t>
            </a:r>
          </a:p>
          <a:p>
            <a:pPr lvl="1"/>
            <a:r>
              <a:rPr lang="en-US" dirty="0" smtClean="0"/>
              <a:t>Note EPA  uses the FFF10 daily file format to process </a:t>
            </a:r>
            <a:r>
              <a:rPr lang="en-US" dirty="0" err="1" smtClean="0"/>
              <a:t>temporalized</a:t>
            </a:r>
            <a:r>
              <a:rPr lang="en-US" dirty="0" smtClean="0"/>
              <a:t> emissions for </a:t>
            </a:r>
            <a:r>
              <a:rPr lang="en-US" dirty="0" err="1" smtClean="0"/>
              <a:t>nonCEMS</a:t>
            </a:r>
            <a:r>
              <a:rPr lang="en-US" dirty="0" smtClean="0"/>
              <a:t> EGUs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SESARM</a:t>
            </a:r>
          </a:p>
        </p:txBody>
      </p:sp>
      <p:pic>
        <p:nvPicPr>
          <p:cNvPr id="33794" name="Picture 2" descr="C:\Users\hashenafi\Downloads\regional_diurnal_cems\regional_diurnal_cems\diurnal_cems_SESARM_Gas.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SESARM</a:t>
            </a:r>
          </a:p>
        </p:txBody>
      </p:sp>
      <p:pic>
        <p:nvPicPr>
          <p:cNvPr id="34818" name="Picture 2" descr="C:\Users\hashenafi\Downloads\regional_diurnal_cems\regional_diurnal_cems\diurnal_cems_SESARM_Other.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SESARM</a:t>
            </a:r>
          </a:p>
        </p:txBody>
      </p:sp>
      <p:pic>
        <p:nvPicPr>
          <p:cNvPr id="35842" name="Picture 2" descr="C:\Users\hashenafi\Downloads\regional_diurnal_cems\regional_diurnal_cems\diurnal_cems_SESARM_Comp.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atin typeface="+mj-lt"/>
                <a:ea typeface="+mj-ea"/>
                <a:cs typeface="+mj-cs"/>
              </a:rPr>
              <a:t>CenSARA</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6866" name="Picture 2" descr="C:\Users\hashenafi\Downloads\regional_diurnal_cems\regional_diurnal_cems\diurnal_cems_CenSARA_Coal.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atin typeface="+mj-lt"/>
                <a:ea typeface="+mj-ea"/>
                <a:cs typeface="+mj-cs"/>
              </a:rPr>
              <a:t>CenSARA</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7890" name="Picture 2" descr="C:\Users\hashenafi\Downloads\regional_diurnal_cems\regional_diurnal_cems\diurnal_cems_CenSARA_Gas.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atin typeface="+mj-lt"/>
                <a:ea typeface="+mj-ea"/>
                <a:cs typeface="+mj-cs"/>
              </a:rPr>
              <a:t>CenSARA</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8914" name="Picture 2" descr="C:\Users\hashenafi\Downloads\regional_diurnal_cems\regional_diurnal_cems\diurnal_cems_CenSARA_Other.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atin typeface="+mj-lt"/>
                <a:ea typeface="+mj-ea"/>
                <a:cs typeface="+mj-cs"/>
              </a:rPr>
              <a:t>CenSARA</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9938" name="Picture 2" descr="C:\Users\hashenafi\Downloads\regional_diurnal_cems\regional_diurnal_cems\diurnal_cems_CenSARA_Comp.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WESTAR</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0962" name="Picture 2" descr="C:\Users\hashenafi\Downloads\regional_diurnal_cems\regional_diurnal_cems\diurnal_cems_WESTAR_Coal.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WESTAR</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1986" name="Picture 2" descr="C:\Users\hashenafi\Downloads\regional_diurnal_cems\regional_diurnal_cems\diurnal_cems_WESTAR_Gas.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WESTAR</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3010" name="Picture 2" descr="C:\Users\hashenafi\Downloads\regional_diurnal_cems\regional_diurnal_cems\diurnal_cems_WESTAR_Comp.pn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Small EGU Temporalization Work for 2016 Platform</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Matched 2011 list of small EGU units to 2016 point sources. Split into two groups:</a:t>
            </a:r>
          </a:p>
          <a:p>
            <a:pPr lvl="1"/>
            <a:r>
              <a:rPr lang="en-US" dirty="0" smtClean="0"/>
              <a:t>Units that were confirmed as small EGUs in 2011 platform based on state comment</a:t>
            </a:r>
          </a:p>
          <a:p>
            <a:pPr lvl="1"/>
            <a:r>
              <a:rPr lang="en-US" dirty="0" smtClean="0"/>
              <a:t>Units where state did not provide comment</a:t>
            </a:r>
          </a:p>
          <a:p>
            <a:pPr lvl="2"/>
            <a:r>
              <a:rPr lang="en-US" dirty="0" smtClean="0"/>
              <a:t>Ideally would do another round of outreach for these units before Beta platform is finalized</a:t>
            </a:r>
          </a:p>
          <a:p>
            <a:r>
              <a:rPr lang="en-US" dirty="0" smtClean="0"/>
              <a:t>Created 2016 daily temporal profiles based on CEMS data from larger “peaking” units (same methodology as 2011 platform)</a:t>
            </a:r>
          </a:p>
          <a:p>
            <a:pPr lvl="1"/>
            <a:r>
              <a:rPr lang="en-US" dirty="0" smtClean="0"/>
              <a:t>Now 13 profiles (added WESTAR gas profile)</a:t>
            </a:r>
          </a:p>
          <a:p>
            <a:pPr lvl="1"/>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Diurnal Profiles</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Questions for EPA on what went into the diurnal profiles:</a:t>
            </a:r>
          </a:p>
          <a:p>
            <a:pPr lvl="1"/>
            <a:r>
              <a:rPr lang="en-US" dirty="0" smtClean="0"/>
              <a:t>Are these profiles based on all CAMD-reporting units? If so, could this be replicated using only specific “peaking” units?</a:t>
            </a:r>
          </a:p>
          <a:p>
            <a:pPr lvl="1"/>
            <a:r>
              <a:rPr lang="en-US" dirty="0" smtClean="0"/>
              <a:t>What types of fuels went into the “other” category? It would be helpful to have an oil profile to correspond with fuel bins for annual-to-day profiles.</a:t>
            </a:r>
          </a:p>
          <a:p>
            <a:r>
              <a:rPr lang="en-US" dirty="0" smtClean="0"/>
              <a:t>Concerns with diurnal profiles for MANE-VU region</a:t>
            </a:r>
            <a:endParaRPr lang="en-US" dirty="0"/>
          </a:p>
          <a:p>
            <a:pPr lvl="1"/>
            <a:r>
              <a:rPr lang="en-US" dirty="0" smtClean="0"/>
              <a:t>Data collected by MDE shows that small EGUs only operate for short periods during the day. It would be inappropriate to allocate emissions to nighttime hours.</a:t>
            </a:r>
          </a:p>
          <a:p>
            <a:pPr lvl="1"/>
            <a:r>
              <a:rPr lang="en-US" dirty="0" smtClean="0"/>
              <a:t>MD data is a small sample size. Comments from other states?</a:t>
            </a:r>
          </a:p>
          <a:p>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dirty="0" smtClean="0"/>
              <a:t>What units will the profiles be applied to?</a:t>
            </a:r>
            <a:endParaRPr lang="en-US" sz="4000"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smtClean="0"/>
              <a:t>MDE identified potential small EGUs from the 2011 MARAMA Gamma Emissions Modeling Platform, using a combination of NAICS and SCC codes</a:t>
            </a:r>
          </a:p>
          <a:p>
            <a:pPr lvl="1"/>
            <a:r>
              <a:rPr lang="en-US" dirty="0" smtClean="0"/>
              <a:t>Used NAICS code of ‘22111’ or ‘221112’ to identify the facility type as electric generating facility</a:t>
            </a:r>
          </a:p>
          <a:p>
            <a:pPr lvl="1"/>
            <a:r>
              <a:rPr lang="en-US" dirty="0" smtClean="0"/>
              <a:t>Used SCC to identify fuel/unit type – coal boilers, oil &amp; gas turbines/RICE</a:t>
            </a:r>
            <a:endParaRPr lang="en-US" dirty="0" smtClean="0"/>
          </a:p>
          <a:p>
            <a:r>
              <a:rPr lang="en-US" dirty="0" smtClean="0"/>
              <a:t>MDE solicited state comments. For states that provided comments, units determined </a:t>
            </a:r>
            <a:r>
              <a:rPr lang="en-US" i="1" dirty="0" smtClean="0"/>
              <a:t>not</a:t>
            </a:r>
            <a:r>
              <a:rPr lang="en-US" dirty="0" smtClean="0"/>
              <a:t> to be small EGUs were removed.</a:t>
            </a:r>
          </a:p>
          <a:p>
            <a:r>
              <a:rPr lang="en-US" dirty="0" smtClean="0"/>
              <a:t>Matched 2011 list of small EGUs to EPA’s 2016 Alpha modeling </a:t>
            </a:r>
            <a:r>
              <a:rPr lang="en-US" dirty="0" smtClean="0"/>
              <a:t>platform point files</a:t>
            </a:r>
          </a:p>
          <a:p>
            <a:r>
              <a:rPr lang="en-US" dirty="0" smtClean="0"/>
              <a:t>For WESTAR, replicated process used for 2011 platform (based on NAICS and SCC) using EPA’s 2016 Alpha modeling platform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0"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8600" y="228600"/>
          <a:ext cx="8610600" cy="624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 for Small EGU Temporalization</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For 2016 Beta platform, recommend including all small EGUs (confirmed and unconfirmed) in temporalization scheme</a:t>
            </a:r>
          </a:p>
          <a:p>
            <a:r>
              <a:rPr lang="en-US" dirty="0" smtClean="0"/>
              <a:t>Before 2016v1 is finalized, complete state outreach. States should comment on:</a:t>
            </a:r>
            <a:endParaRPr lang="en-US" dirty="0"/>
          </a:p>
          <a:p>
            <a:pPr lvl="1"/>
            <a:r>
              <a:rPr lang="en-US" dirty="0" smtClean="0"/>
              <a:t>Individual units identified as small EGUs (Y/N)</a:t>
            </a:r>
          </a:p>
          <a:p>
            <a:pPr lvl="1"/>
            <a:r>
              <a:rPr lang="en-US" dirty="0" smtClean="0"/>
              <a:t>Annual-to-day and diurnal profiles – are they appropriate for your state?</a:t>
            </a:r>
          </a:p>
          <a:p>
            <a:pPr lvl="2"/>
            <a:r>
              <a:rPr lang="en-US" dirty="0" smtClean="0"/>
              <a:t>States can ask sources to voluntarily provide 2016 operating data to validate the methodology, similar to MDE’s effort</a:t>
            </a:r>
          </a:p>
          <a:p>
            <a:pPr lvl="1"/>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Point Inventory Sector Split</a:t>
            </a:r>
            <a:endParaRPr lang="en-US" dirty="0"/>
          </a:p>
        </p:txBody>
      </p:sp>
      <p:sp>
        <p:nvSpPr>
          <p:cNvPr id="7" name="Rectangle 6"/>
          <p:cNvSpPr/>
          <p:nvPr/>
        </p:nvSpPr>
        <p:spPr>
          <a:xfrm>
            <a:off x="1066800" y="2362200"/>
            <a:ext cx="7696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800" y="4419600"/>
            <a:ext cx="7696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1905000"/>
            <a:ext cx="1524000" cy="646331"/>
          </a:xfrm>
          <a:prstGeom prst="rect">
            <a:avLst/>
          </a:prstGeom>
          <a:noFill/>
        </p:spPr>
        <p:txBody>
          <a:bodyPr wrap="square" rtlCol="0">
            <a:spAutoFit/>
          </a:bodyPr>
          <a:lstStyle/>
          <a:p>
            <a:r>
              <a:rPr lang="en-US" dirty="0" smtClean="0"/>
              <a:t>IPM platform sectors: </a:t>
            </a:r>
            <a:endParaRPr lang="en-US" dirty="0"/>
          </a:p>
        </p:txBody>
      </p:sp>
      <p:sp>
        <p:nvSpPr>
          <p:cNvPr id="11" name="TextBox 10"/>
          <p:cNvSpPr txBox="1"/>
          <p:nvPr/>
        </p:nvSpPr>
        <p:spPr>
          <a:xfrm>
            <a:off x="152400" y="3962400"/>
            <a:ext cx="1905000" cy="646331"/>
          </a:xfrm>
          <a:prstGeom prst="rect">
            <a:avLst/>
          </a:prstGeom>
          <a:noFill/>
        </p:spPr>
        <p:txBody>
          <a:bodyPr wrap="square" rtlCol="0">
            <a:spAutoFit/>
          </a:bodyPr>
          <a:lstStyle/>
          <a:p>
            <a:r>
              <a:rPr lang="en-US" dirty="0" smtClean="0"/>
              <a:t>ERTAC platform sectors:</a:t>
            </a:r>
            <a:endParaRPr lang="en-US" dirty="0"/>
          </a:p>
        </p:txBody>
      </p:sp>
      <p:sp>
        <p:nvSpPr>
          <p:cNvPr id="12" name="Rectangle 11"/>
          <p:cNvSpPr/>
          <p:nvPr/>
        </p:nvSpPr>
        <p:spPr>
          <a:xfrm>
            <a:off x="1066800" y="2362200"/>
            <a:ext cx="76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6800" y="4419600"/>
            <a:ext cx="76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66800" y="2514600"/>
            <a:ext cx="762000" cy="646331"/>
          </a:xfrm>
          <a:prstGeom prst="rect">
            <a:avLst/>
          </a:prstGeom>
          <a:noFill/>
        </p:spPr>
        <p:txBody>
          <a:bodyPr wrap="square" rtlCol="0">
            <a:spAutoFit/>
          </a:bodyPr>
          <a:lstStyle/>
          <a:p>
            <a:pPr algn="ctr"/>
            <a:r>
              <a:rPr lang="en-US" dirty="0" smtClean="0">
                <a:solidFill>
                  <a:schemeClr val="bg1"/>
                </a:solidFill>
              </a:rPr>
              <a:t>pt </a:t>
            </a:r>
            <a:r>
              <a:rPr lang="en-US" dirty="0" err="1" smtClean="0">
                <a:solidFill>
                  <a:schemeClr val="bg1"/>
                </a:solidFill>
              </a:rPr>
              <a:t>oilgas</a:t>
            </a:r>
            <a:endParaRPr lang="en-US" dirty="0">
              <a:solidFill>
                <a:schemeClr val="bg1"/>
              </a:solidFill>
            </a:endParaRPr>
          </a:p>
        </p:txBody>
      </p:sp>
      <p:sp>
        <p:nvSpPr>
          <p:cNvPr id="15" name="TextBox 14"/>
          <p:cNvSpPr txBox="1"/>
          <p:nvPr/>
        </p:nvSpPr>
        <p:spPr>
          <a:xfrm>
            <a:off x="1066800" y="4572000"/>
            <a:ext cx="762000" cy="646331"/>
          </a:xfrm>
          <a:prstGeom prst="rect">
            <a:avLst/>
          </a:prstGeom>
          <a:noFill/>
        </p:spPr>
        <p:txBody>
          <a:bodyPr wrap="square" rtlCol="0">
            <a:spAutoFit/>
          </a:bodyPr>
          <a:lstStyle/>
          <a:p>
            <a:pPr algn="ctr"/>
            <a:r>
              <a:rPr lang="en-US" dirty="0" smtClean="0">
                <a:solidFill>
                  <a:schemeClr val="bg1"/>
                </a:solidFill>
              </a:rPr>
              <a:t>pt </a:t>
            </a:r>
            <a:r>
              <a:rPr lang="en-US" dirty="0" err="1" smtClean="0">
                <a:solidFill>
                  <a:schemeClr val="bg1"/>
                </a:solidFill>
              </a:rPr>
              <a:t>oilgas</a:t>
            </a:r>
            <a:endParaRPr lang="en-US" dirty="0">
              <a:solidFill>
                <a:schemeClr val="bg1"/>
              </a:solidFill>
            </a:endParaRPr>
          </a:p>
        </p:txBody>
      </p:sp>
      <p:cxnSp>
        <p:nvCxnSpPr>
          <p:cNvPr id="17" name="Straight Connector 16"/>
          <p:cNvCxnSpPr/>
          <p:nvPr/>
        </p:nvCxnSpPr>
        <p:spPr>
          <a:xfrm>
            <a:off x="1828800" y="3276600"/>
            <a:ext cx="0" cy="1143000"/>
          </a:xfrm>
          <a:prstGeom prst="line">
            <a:avLst/>
          </a:prstGeom>
          <a:ln w="222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828800" y="23622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28800" y="44196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057400" y="2667000"/>
            <a:ext cx="1143000" cy="369332"/>
          </a:xfrm>
          <a:prstGeom prst="rect">
            <a:avLst/>
          </a:prstGeom>
          <a:noFill/>
        </p:spPr>
        <p:txBody>
          <a:bodyPr wrap="square" rtlCol="0">
            <a:spAutoFit/>
          </a:bodyPr>
          <a:lstStyle/>
          <a:p>
            <a:pPr algn="ctr"/>
            <a:r>
              <a:rPr lang="en-US" dirty="0" smtClean="0">
                <a:solidFill>
                  <a:schemeClr val="bg1"/>
                </a:solidFill>
              </a:rPr>
              <a:t>ptnonipm</a:t>
            </a:r>
            <a:endParaRPr lang="en-US" dirty="0">
              <a:solidFill>
                <a:schemeClr val="bg1"/>
              </a:solidFill>
            </a:endParaRPr>
          </a:p>
        </p:txBody>
      </p:sp>
      <p:sp>
        <p:nvSpPr>
          <p:cNvPr id="23" name="TextBox 22"/>
          <p:cNvSpPr txBox="1"/>
          <p:nvPr/>
        </p:nvSpPr>
        <p:spPr>
          <a:xfrm>
            <a:off x="2057400" y="4724400"/>
            <a:ext cx="1143000" cy="369332"/>
          </a:xfrm>
          <a:prstGeom prst="rect">
            <a:avLst/>
          </a:prstGeom>
          <a:noFill/>
        </p:spPr>
        <p:txBody>
          <a:bodyPr wrap="square" rtlCol="0">
            <a:spAutoFit/>
          </a:bodyPr>
          <a:lstStyle/>
          <a:p>
            <a:pPr algn="ctr"/>
            <a:r>
              <a:rPr lang="en-US" dirty="0" smtClean="0">
                <a:solidFill>
                  <a:schemeClr val="bg1"/>
                </a:solidFill>
              </a:rPr>
              <a:t>ptnonipm</a:t>
            </a:r>
            <a:endParaRPr lang="en-US" dirty="0">
              <a:solidFill>
                <a:schemeClr val="bg1"/>
              </a:solidFill>
            </a:endParaRPr>
          </a:p>
        </p:txBody>
      </p:sp>
      <p:cxnSp>
        <p:nvCxnSpPr>
          <p:cNvPr id="24" name="Straight Connector 23"/>
          <p:cNvCxnSpPr/>
          <p:nvPr/>
        </p:nvCxnSpPr>
        <p:spPr>
          <a:xfrm>
            <a:off x="3200400" y="3276600"/>
            <a:ext cx="0" cy="1143000"/>
          </a:xfrm>
          <a:prstGeom prst="line">
            <a:avLst/>
          </a:prstGeom>
          <a:ln w="222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200400" y="2362200"/>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38600" y="2667000"/>
            <a:ext cx="1600200" cy="369332"/>
          </a:xfrm>
          <a:prstGeom prst="rect">
            <a:avLst/>
          </a:prstGeom>
          <a:noFill/>
        </p:spPr>
        <p:txBody>
          <a:bodyPr wrap="square" rtlCol="0">
            <a:spAutoFit/>
          </a:bodyPr>
          <a:lstStyle/>
          <a:p>
            <a:pPr algn="ctr"/>
            <a:r>
              <a:rPr lang="en-US" dirty="0" smtClean="0">
                <a:solidFill>
                  <a:schemeClr val="bg1"/>
                </a:solidFill>
              </a:rPr>
              <a:t>EGU </a:t>
            </a:r>
            <a:r>
              <a:rPr lang="en-US" dirty="0" err="1" smtClean="0">
                <a:solidFill>
                  <a:schemeClr val="bg1"/>
                </a:solidFill>
              </a:rPr>
              <a:t>nonCEMS</a:t>
            </a:r>
            <a:endParaRPr lang="en-US" dirty="0">
              <a:solidFill>
                <a:schemeClr val="bg1"/>
              </a:solidFill>
            </a:endParaRPr>
          </a:p>
        </p:txBody>
      </p:sp>
      <p:sp>
        <p:nvSpPr>
          <p:cNvPr id="27" name="TextBox 26"/>
          <p:cNvSpPr txBox="1"/>
          <p:nvPr/>
        </p:nvSpPr>
        <p:spPr>
          <a:xfrm>
            <a:off x="6477000" y="2667000"/>
            <a:ext cx="1600200" cy="369332"/>
          </a:xfrm>
          <a:prstGeom prst="rect">
            <a:avLst/>
          </a:prstGeom>
          <a:noFill/>
        </p:spPr>
        <p:txBody>
          <a:bodyPr wrap="square" rtlCol="0">
            <a:spAutoFit/>
          </a:bodyPr>
          <a:lstStyle/>
          <a:p>
            <a:pPr algn="ctr"/>
            <a:r>
              <a:rPr lang="en-US" dirty="0" smtClean="0">
                <a:solidFill>
                  <a:schemeClr val="bg1"/>
                </a:solidFill>
              </a:rPr>
              <a:t>EGU CEMS</a:t>
            </a:r>
            <a:endParaRPr lang="en-US" dirty="0">
              <a:solidFill>
                <a:schemeClr val="bg1"/>
              </a:solidFill>
            </a:endParaRPr>
          </a:p>
        </p:txBody>
      </p:sp>
      <p:sp>
        <p:nvSpPr>
          <p:cNvPr id="28" name="Rectangle 27"/>
          <p:cNvSpPr/>
          <p:nvPr/>
        </p:nvSpPr>
        <p:spPr>
          <a:xfrm>
            <a:off x="3429000" y="4419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505200" y="4572000"/>
            <a:ext cx="1295400" cy="584775"/>
          </a:xfrm>
          <a:prstGeom prst="rect">
            <a:avLst/>
          </a:prstGeom>
          <a:noFill/>
        </p:spPr>
        <p:txBody>
          <a:bodyPr wrap="square" rtlCol="0">
            <a:spAutoFit/>
          </a:bodyPr>
          <a:lstStyle/>
          <a:p>
            <a:pPr algn="ctr"/>
            <a:r>
              <a:rPr lang="en-US" dirty="0">
                <a:solidFill>
                  <a:schemeClr val="bg1"/>
                </a:solidFill>
              </a:rPr>
              <a:t>s</a:t>
            </a:r>
            <a:r>
              <a:rPr lang="en-US" dirty="0" smtClean="0">
                <a:solidFill>
                  <a:schemeClr val="bg1"/>
                </a:solidFill>
              </a:rPr>
              <a:t>mall EGUs </a:t>
            </a:r>
            <a:r>
              <a:rPr lang="en-US" sz="1400" dirty="0" smtClean="0">
                <a:solidFill>
                  <a:schemeClr val="bg1"/>
                </a:solidFill>
              </a:rPr>
              <a:t>(</a:t>
            </a:r>
            <a:r>
              <a:rPr lang="en-US" sz="1400" dirty="0" err="1" smtClean="0">
                <a:solidFill>
                  <a:schemeClr val="bg1"/>
                </a:solidFill>
              </a:rPr>
              <a:t>temporalized</a:t>
            </a:r>
            <a:r>
              <a:rPr lang="en-US" sz="1400" dirty="0" smtClean="0">
                <a:solidFill>
                  <a:schemeClr val="bg1"/>
                </a:solidFill>
              </a:rPr>
              <a:t>)</a:t>
            </a:r>
            <a:endParaRPr lang="en-US" dirty="0">
              <a:solidFill>
                <a:schemeClr val="bg1"/>
              </a:solidFill>
            </a:endParaRPr>
          </a:p>
        </p:txBody>
      </p:sp>
      <p:sp>
        <p:nvSpPr>
          <p:cNvPr id="30" name="Rectangle 29"/>
          <p:cNvSpPr/>
          <p:nvPr/>
        </p:nvSpPr>
        <p:spPr>
          <a:xfrm>
            <a:off x="4876800" y="44196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953000" y="4572000"/>
            <a:ext cx="1524000" cy="646331"/>
          </a:xfrm>
          <a:prstGeom prst="rect">
            <a:avLst/>
          </a:prstGeom>
          <a:noFill/>
        </p:spPr>
        <p:txBody>
          <a:bodyPr wrap="square" rtlCol="0">
            <a:spAutoFit/>
          </a:bodyPr>
          <a:lstStyle/>
          <a:p>
            <a:pPr algn="ctr"/>
            <a:r>
              <a:rPr lang="en-US" dirty="0" smtClean="0">
                <a:solidFill>
                  <a:schemeClr val="bg1"/>
                </a:solidFill>
              </a:rPr>
              <a:t>MWCs and </a:t>
            </a:r>
            <a:r>
              <a:rPr lang="en-US" dirty="0" err="1" smtClean="0">
                <a:solidFill>
                  <a:schemeClr val="bg1"/>
                </a:solidFill>
              </a:rPr>
              <a:t>cogens</a:t>
            </a:r>
            <a:endParaRPr lang="en-US" dirty="0">
              <a:solidFill>
                <a:schemeClr val="bg1"/>
              </a:solidFill>
            </a:endParaRPr>
          </a:p>
        </p:txBody>
      </p:sp>
      <p:sp>
        <p:nvSpPr>
          <p:cNvPr id="32" name="TextBox 31"/>
          <p:cNvSpPr txBox="1"/>
          <p:nvPr/>
        </p:nvSpPr>
        <p:spPr>
          <a:xfrm>
            <a:off x="6781800" y="4648200"/>
            <a:ext cx="1752600" cy="369332"/>
          </a:xfrm>
          <a:prstGeom prst="rect">
            <a:avLst/>
          </a:prstGeom>
          <a:noFill/>
        </p:spPr>
        <p:txBody>
          <a:bodyPr wrap="square" rtlCol="0">
            <a:spAutoFit/>
          </a:bodyPr>
          <a:lstStyle/>
          <a:p>
            <a:pPr algn="ctr"/>
            <a:r>
              <a:rPr lang="en-US" dirty="0" smtClean="0">
                <a:solidFill>
                  <a:schemeClr val="bg1"/>
                </a:solidFill>
              </a:rPr>
              <a:t>ERTAC EGUs</a:t>
            </a:r>
            <a:endParaRPr lang="en-US" dirty="0">
              <a:solidFill>
                <a:schemeClr val="bg1"/>
              </a:solidFill>
            </a:endParaRPr>
          </a:p>
        </p:txBody>
      </p:sp>
      <p:cxnSp>
        <p:nvCxnSpPr>
          <p:cNvPr id="33" name="Straight Connector 32"/>
          <p:cNvCxnSpPr/>
          <p:nvPr/>
        </p:nvCxnSpPr>
        <p:spPr>
          <a:xfrm>
            <a:off x="4876800" y="3276600"/>
            <a:ext cx="0" cy="1143000"/>
          </a:xfrm>
          <a:prstGeom prst="line">
            <a:avLst/>
          </a:prstGeom>
          <a:ln w="222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3200" y="3276600"/>
            <a:ext cx="0" cy="1143000"/>
          </a:xfrm>
          <a:prstGeom prst="line">
            <a:avLst/>
          </a:prstGeom>
          <a:ln w="222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29000" y="5410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53200" y="5410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29000" y="55626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343400" y="5562600"/>
            <a:ext cx="1828800" cy="369332"/>
          </a:xfrm>
          <a:prstGeom prst="rect">
            <a:avLst/>
          </a:prstGeom>
          <a:noFill/>
        </p:spPr>
        <p:txBody>
          <a:bodyPr wrap="square" rtlCol="0">
            <a:spAutoFit/>
          </a:bodyPr>
          <a:lstStyle/>
          <a:p>
            <a:r>
              <a:rPr lang="en-US" dirty="0" err="1" smtClean="0"/>
              <a:t>ptnonERTAC_IPM</a:t>
            </a:r>
            <a:endParaRPr lang="en-US" dirty="0"/>
          </a:p>
        </p:txBody>
      </p:sp>
      <p:cxnSp>
        <p:nvCxnSpPr>
          <p:cNvPr id="57" name="Straight Connector 56"/>
          <p:cNvCxnSpPr/>
          <p:nvPr/>
        </p:nvCxnSpPr>
        <p:spPr>
          <a:xfrm>
            <a:off x="3200400" y="1981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763000" y="1981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00400" y="2133600"/>
            <a:ext cx="556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791200" y="1828800"/>
            <a:ext cx="1143000" cy="369332"/>
          </a:xfrm>
          <a:prstGeom prst="rect">
            <a:avLst/>
          </a:prstGeom>
          <a:noFill/>
        </p:spPr>
        <p:txBody>
          <a:bodyPr wrap="square" rtlCol="0">
            <a:spAutoFit/>
          </a:bodyPr>
          <a:lstStyle/>
          <a:p>
            <a:pPr algn="ctr"/>
            <a:r>
              <a:rPr lang="en-US" dirty="0" smtClean="0"/>
              <a:t>IPM</a:t>
            </a:r>
            <a:endParaRPr lang="en-US" dirty="0"/>
          </a:p>
        </p:txBody>
      </p:sp>
      <p:cxnSp>
        <p:nvCxnSpPr>
          <p:cNvPr id="35" name="Straight Connector 34"/>
          <p:cNvCxnSpPr/>
          <p:nvPr/>
        </p:nvCxnSpPr>
        <p:spPr>
          <a:xfrm>
            <a:off x="2819400" y="3276600"/>
            <a:ext cx="838200" cy="1143000"/>
          </a:xfrm>
          <a:prstGeom prst="line">
            <a:avLst/>
          </a:prstGeom>
          <a:ln w="222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for 2016 Alpha Inventory Split</a:t>
            </a:r>
            <a:endParaRPr lang="en-US" dirty="0"/>
          </a:p>
        </p:txBody>
      </p:sp>
      <p:sp>
        <p:nvSpPr>
          <p:cNvPr id="3" name="Content Placeholder 2"/>
          <p:cNvSpPr>
            <a:spLocks noGrp="1"/>
          </p:cNvSpPr>
          <p:nvPr>
            <p:ph idx="1"/>
          </p:nvPr>
        </p:nvSpPr>
        <p:spPr>
          <a:xfrm>
            <a:off x="457200" y="1600200"/>
            <a:ext cx="8229600" cy="5105400"/>
          </a:xfrm>
        </p:spPr>
        <p:txBody>
          <a:bodyPr>
            <a:normAutofit fontScale="92500"/>
          </a:bodyPr>
          <a:lstStyle/>
          <a:p>
            <a:r>
              <a:rPr lang="en-US" dirty="0" smtClean="0"/>
              <a:t>Crosswalk work has been completed – able to significantly improve match between CAMD/ERTAC/IPM units</a:t>
            </a:r>
          </a:p>
          <a:p>
            <a:r>
              <a:rPr lang="en-US" dirty="0" smtClean="0"/>
              <a:t>EPA inventory split matches EIS facility, unit, stack, and process IDs from point inventory to IPM units</a:t>
            </a:r>
          </a:p>
          <a:p>
            <a:r>
              <a:rPr lang="en-US" dirty="0" smtClean="0"/>
              <a:t>ERTAC platform uses only EIS facility and unit to match to ERTAC and small EGU (non-ERTAC) units</a:t>
            </a:r>
          </a:p>
          <a:p>
            <a:pPr lvl="1"/>
            <a:r>
              <a:rPr lang="en-US" dirty="0" smtClean="0"/>
              <a:t>Will provide EPA with a list of EIS facility and unit IDs along with sector name to facilitate inventory split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Extra Slides</a:t>
            </a:r>
            <a:endParaRPr lang="en-US" sz="6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0" y="152400"/>
          <a:ext cx="91440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0" y="3810000"/>
          <a:ext cx="91440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62000" y="914400"/>
            <a:ext cx="1295400" cy="369332"/>
          </a:xfrm>
          <a:prstGeom prst="rect">
            <a:avLst/>
          </a:prstGeom>
          <a:noFill/>
        </p:spPr>
        <p:txBody>
          <a:bodyPr wrap="square" rtlCol="0">
            <a:spAutoFit/>
          </a:bodyPr>
          <a:lstStyle/>
          <a:p>
            <a:r>
              <a:rPr lang="en-US" b="1" dirty="0" smtClean="0"/>
              <a:t>2011 Data</a:t>
            </a:r>
            <a:endParaRPr lang="en-US" b="1" dirty="0"/>
          </a:p>
        </p:txBody>
      </p:sp>
      <p:sp>
        <p:nvSpPr>
          <p:cNvPr id="9" name="TextBox 8"/>
          <p:cNvSpPr txBox="1"/>
          <p:nvPr/>
        </p:nvSpPr>
        <p:spPr>
          <a:xfrm>
            <a:off x="914400" y="3886200"/>
            <a:ext cx="1295400" cy="369332"/>
          </a:xfrm>
          <a:prstGeom prst="rect">
            <a:avLst/>
          </a:prstGeom>
          <a:noFill/>
        </p:spPr>
        <p:txBody>
          <a:bodyPr wrap="square" rtlCol="0">
            <a:spAutoFit/>
          </a:bodyPr>
          <a:lstStyle/>
          <a:p>
            <a:r>
              <a:rPr lang="en-US" b="1" dirty="0" smtClean="0"/>
              <a:t>2016 Data</a:t>
            </a:r>
            <a:endParaRPr lang="en-US" b="1" dirty="0"/>
          </a:p>
        </p:txBody>
      </p:sp>
      <p:sp>
        <p:nvSpPr>
          <p:cNvPr id="12" name="TextBox 1"/>
          <p:cNvSpPr txBox="1"/>
          <p:nvPr/>
        </p:nvSpPr>
        <p:spPr>
          <a:xfrm>
            <a:off x="7543800" y="3962400"/>
            <a:ext cx="1447800" cy="1371600"/>
          </a:xfrm>
          <a:prstGeom prst="rect">
            <a:avLst/>
          </a:prstGeom>
          <a:solidFill>
            <a:sysClr val="window" lastClr="FFF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smtClean="0">
                <a:solidFill>
                  <a:srgbClr val="000000"/>
                </a:solidFill>
                <a:latin typeface="Calibri" pitchFamily="34" charset="0"/>
              </a:rPr>
              <a:t>26  out of 40 MD oil-fired units submitted data:</a:t>
            </a:r>
          </a:p>
          <a:p>
            <a:endParaRPr lang="en-US" sz="900" dirty="0" smtClean="0">
              <a:solidFill>
                <a:srgbClr val="000000"/>
              </a:solidFill>
              <a:latin typeface="Calibri" pitchFamily="34" charset="0"/>
            </a:endParaRPr>
          </a:p>
          <a:p>
            <a:r>
              <a:rPr lang="en-US" sz="900" dirty="0" smtClean="0">
                <a:solidFill>
                  <a:srgbClr val="000000"/>
                </a:solidFill>
                <a:latin typeface="Calibri" pitchFamily="34" charset="0"/>
              </a:rPr>
              <a:t>Philly Rd 1-4</a:t>
            </a:r>
          </a:p>
          <a:p>
            <a:r>
              <a:rPr lang="en-US" sz="900" dirty="0" smtClean="0">
                <a:solidFill>
                  <a:srgbClr val="000000"/>
                </a:solidFill>
                <a:latin typeface="Calibri" pitchFamily="34" charset="0"/>
              </a:rPr>
              <a:t>Riverside 7-8</a:t>
            </a:r>
          </a:p>
          <a:p>
            <a:r>
              <a:rPr lang="en-US" sz="900" dirty="0" smtClean="0">
                <a:solidFill>
                  <a:srgbClr val="000000"/>
                </a:solidFill>
                <a:latin typeface="Calibri" pitchFamily="34" charset="0"/>
              </a:rPr>
              <a:t>CP Crane CT</a:t>
            </a:r>
          </a:p>
          <a:p>
            <a:r>
              <a:rPr lang="en-US" sz="900" dirty="0" smtClean="0">
                <a:solidFill>
                  <a:srgbClr val="000000"/>
                </a:solidFill>
                <a:latin typeface="Calibri" pitchFamily="34" charset="0"/>
              </a:rPr>
              <a:t>HA Wagner CT</a:t>
            </a:r>
          </a:p>
          <a:p>
            <a:r>
              <a:rPr lang="en-US" sz="900" dirty="0" smtClean="0">
                <a:solidFill>
                  <a:srgbClr val="000000"/>
                </a:solidFill>
                <a:latin typeface="Calibri" pitchFamily="34" charset="0"/>
              </a:rPr>
              <a:t>Easton (18 units)</a:t>
            </a:r>
          </a:p>
          <a:p>
            <a:r>
              <a:rPr lang="en-US" sz="900" dirty="0" smtClean="0">
                <a:solidFill>
                  <a:srgbClr val="000000"/>
                </a:solidFill>
                <a:latin typeface="Calibri" pitchFamily="34" charset="0"/>
              </a:rPr>
              <a:t>Chalk Point CT</a:t>
            </a:r>
          </a:p>
          <a:p>
            <a:endParaRPr lang="en-US" sz="11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went into creating the 2016 profiles?</a:t>
            </a:r>
            <a:endParaRPr lang="en-US" dirty="0"/>
          </a:p>
        </p:txBody>
      </p:sp>
      <p:sp>
        <p:nvSpPr>
          <p:cNvPr id="3" name="Content Placeholder 2"/>
          <p:cNvSpPr>
            <a:spLocks noGrp="1"/>
          </p:cNvSpPr>
          <p:nvPr>
            <p:ph idx="1"/>
          </p:nvPr>
        </p:nvSpPr>
        <p:spPr>
          <a:xfrm>
            <a:off x="457200" y="1600200"/>
            <a:ext cx="8686800" cy="5257800"/>
          </a:xfrm>
        </p:spPr>
        <p:txBody>
          <a:bodyPr>
            <a:normAutofit fontScale="85000" lnSpcReduction="20000"/>
          </a:bodyPr>
          <a:lstStyle/>
          <a:p>
            <a:r>
              <a:rPr lang="en-US" dirty="0" smtClean="0"/>
              <a:t>Identified 2016 “peaking EGUs” that report to CAMD, based on the definition from EPA’s 2011v6.1 Emissions Modeling Platform</a:t>
            </a:r>
          </a:p>
          <a:p>
            <a:pPr lvl="1"/>
            <a:r>
              <a:rPr lang="en-US" dirty="0" smtClean="0"/>
              <a:t>Downloaded 2014-2016 CAMD data for all units with source category listed as Electric Utility, Cogeneration, or Small Power Producer</a:t>
            </a:r>
          </a:p>
          <a:p>
            <a:pPr lvl="2"/>
            <a:r>
              <a:rPr lang="en-US" dirty="0" smtClean="0"/>
              <a:t>Full year reporters only</a:t>
            </a:r>
          </a:p>
          <a:p>
            <a:pPr lvl="1"/>
            <a:r>
              <a:rPr lang="en-US" dirty="0" smtClean="0"/>
              <a:t>Identified units with a 3-year average capacity factor &lt;10%, and capacity factor &lt;20% in each of the 3 years analyzed</a:t>
            </a:r>
          </a:p>
          <a:p>
            <a:r>
              <a:rPr lang="en-US" dirty="0" smtClean="0"/>
              <a:t>Separated into region and fuel type bins</a:t>
            </a:r>
          </a:p>
          <a:p>
            <a:pPr lvl="1"/>
            <a:r>
              <a:rPr lang="en-US" dirty="0" smtClean="0"/>
              <a:t>5 regions: MANE-VU+VA, LADCO, SESARM, </a:t>
            </a:r>
            <a:r>
              <a:rPr lang="en-US" dirty="0" err="1" smtClean="0"/>
              <a:t>CenSARA</a:t>
            </a:r>
            <a:r>
              <a:rPr lang="en-US" dirty="0" smtClean="0"/>
              <a:t>, WESTAR</a:t>
            </a:r>
          </a:p>
          <a:p>
            <a:pPr lvl="1"/>
            <a:r>
              <a:rPr lang="en-US" dirty="0" smtClean="0"/>
              <a:t>3 fuel bins (based on primary fuel): coal, oil, gas</a:t>
            </a:r>
          </a:p>
          <a:p>
            <a:r>
              <a:rPr lang="en-US" dirty="0" smtClean="0"/>
              <a:t>Aggregated daily heat input for each region/fuel bin. Calculated daily fraction of annual heat input.</a:t>
            </a:r>
          </a:p>
          <a:p>
            <a:pPr lvl="1"/>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0" y="76200"/>
          <a:ext cx="91440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0" y="3733801"/>
          <a:ext cx="9144000"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62000" y="914400"/>
            <a:ext cx="1295400" cy="369332"/>
          </a:xfrm>
          <a:prstGeom prst="rect">
            <a:avLst/>
          </a:prstGeom>
          <a:noFill/>
        </p:spPr>
        <p:txBody>
          <a:bodyPr wrap="square" rtlCol="0">
            <a:spAutoFit/>
          </a:bodyPr>
          <a:lstStyle/>
          <a:p>
            <a:r>
              <a:rPr lang="en-US" b="1" dirty="0" smtClean="0"/>
              <a:t>2011 Data</a:t>
            </a:r>
            <a:endParaRPr lang="en-US" b="1" dirty="0"/>
          </a:p>
        </p:txBody>
      </p:sp>
      <p:sp>
        <p:nvSpPr>
          <p:cNvPr id="11" name="TextBox 10"/>
          <p:cNvSpPr txBox="1"/>
          <p:nvPr/>
        </p:nvSpPr>
        <p:spPr>
          <a:xfrm>
            <a:off x="914400" y="3886200"/>
            <a:ext cx="1295400" cy="369332"/>
          </a:xfrm>
          <a:prstGeom prst="rect">
            <a:avLst/>
          </a:prstGeom>
          <a:noFill/>
        </p:spPr>
        <p:txBody>
          <a:bodyPr wrap="square" rtlCol="0">
            <a:spAutoFit/>
          </a:bodyPr>
          <a:lstStyle/>
          <a:p>
            <a:r>
              <a:rPr lang="en-US" b="1" dirty="0" smtClean="0"/>
              <a:t>2016 Data</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chart seriesIdx="-3" categoryIdx="-3" bldStep="gridLegend"/>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cBhvr additive="base">
                                        <p:cTn id="13" dur="1000" fill="hold"/>
                                        <p:tgtEl>
                                          <p:spTgt spid="6">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graphicEl>
                                              <a:chart seriesIdx="0" categoryIdx="-4" bldStep="series"/>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anim calcmode="lin" valueType="num">
                                      <p:cBhvr additive="base">
                                        <p:cTn id="19" dur="1000" fill="hold"/>
                                        <p:tgtEl>
                                          <p:spTgt spid="6">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How many units in each region/fuel bin?</a:t>
            </a:r>
            <a:endParaRPr lang="en-US" dirty="0"/>
          </a:p>
        </p:txBody>
      </p:sp>
      <p:graphicFrame>
        <p:nvGraphicFramePr>
          <p:cNvPr id="9" name="Table 8"/>
          <p:cNvGraphicFramePr>
            <a:graphicFrameLocks noGrp="1"/>
          </p:cNvGraphicFramePr>
          <p:nvPr/>
        </p:nvGraphicFramePr>
        <p:xfrm>
          <a:off x="4495800" y="2057400"/>
          <a:ext cx="4419599" cy="3733800"/>
        </p:xfrm>
        <a:graphic>
          <a:graphicData uri="http://schemas.openxmlformats.org/drawingml/2006/table">
            <a:tbl>
              <a:tblPr/>
              <a:tblGrid>
                <a:gridCol w="1496961"/>
                <a:gridCol w="941438"/>
                <a:gridCol w="990600"/>
                <a:gridCol w="990600"/>
              </a:tblGrid>
              <a:tr h="488949">
                <a:tc>
                  <a:txBody>
                    <a:bodyPr/>
                    <a:lstStyle/>
                    <a:p>
                      <a:pPr algn="l" fontAlgn="b"/>
                      <a:endParaRPr lang="en-US" sz="1600" b="0" i="0" u="none" strike="noStrike" dirty="0">
                        <a:solidFill>
                          <a:srgbClr val="000000"/>
                        </a:solidFill>
                        <a:latin typeface="Calibri"/>
                      </a:endParaRPr>
                    </a:p>
                  </a:txBody>
                  <a:tcPr anchor="ctr">
                    <a:lnL>
                      <a:noFill/>
                    </a:lnL>
                    <a:lnR w="190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600" b="1" i="0" u="none" strike="noStrike" dirty="0">
                          <a:solidFill>
                            <a:srgbClr val="000000"/>
                          </a:solidFill>
                          <a:latin typeface="Calibri"/>
                        </a:rPr>
                        <a:t>Number of units in fuel bin</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88949">
                <a:tc>
                  <a:txBody>
                    <a:bodyPr/>
                    <a:lstStyle/>
                    <a:p>
                      <a:pPr algn="ctr" fontAlgn="b"/>
                      <a:r>
                        <a:rPr lang="en-US" sz="1600" b="0" i="0" u="none" strike="noStrike">
                          <a:solidFill>
                            <a:srgbClr val="000000"/>
                          </a:solidFill>
                          <a:latin typeface="Calibri"/>
                        </a:rPr>
                        <a:t> </a:t>
                      </a:r>
                    </a:p>
                  </a:txBody>
                  <a:tcPr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Coal</a:t>
                      </a:r>
                    </a:p>
                  </a:txBody>
                  <a:tcPr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Oil</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Gas</a:t>
                      </a:r>
                    </a:p>
                  </a:txBody>
                  <a:tcPr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66725">
                <a:tc>
                  <a:txBody>
                    <a:bodyPr/>
                    <a:lstStyle/>
                    <a:p>
                      <a:pPr algn="l" fontAlgn="b"/>
                      <a:r>
                        <a:rPr lang="en-US" sz="1600" b="0" i="0" u="none" strike="noStrike" dirty="0" err="1">
                          <a:solidFill>
                            <a:srgbClr val="000000"/>
                          </a:solidFill>
                          <a:latin typeface="Calibri"/>
                        </a:rPr>
                        <a:t>CenSARA</a:t>
                      </a:r>
                      <a:endParaRPr lang="en-US" sz="1600" b="0" i="0" u="none" strike="noStrike" dirty="0">
                        <a:solidFill>
                          <a:srgbClr val="000000"/>
                        </a:solidFill>
                        <a:latin typeface="Calibri"/>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2</a:t>
                      </a:r>
                    </a:p>
                  </a:txBody>
                  <a:tcPr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25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325</a:t>
                      </a:r>
                    </a:p>
                  </a:txBody>
                  <a:tcPr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1">
                <a:tc>
                  <a:txBody>
                    <a:bodyPr/>
                    <a:lstStyle/>
                    <a:p>
                      <a:pPr algn="l" fontAlgn="b"/>
                      <a:r>
                        <a:rPr lang="en-US" sz="1600" b="0" i="0" u="none" strike="noStrike" dirty="0">
                          <a:solidFill>
                            <a:srgbClr val="000000"/>
                          </a:solidFill>
                          <a:latin typeface="Calibri"/>
                        </a:rPr>
                        <a:t>LADCO</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7</a:t>
                      </a:r>
                    </a:p>
                  </a:txBody>
                  <a:tcPr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38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374</a:t>
                      </a:r>
                    </a:p>
                  </a:txBody>
                  <a:tcPr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1">
                <a:tc>
                  <a:txBody>
                    <a:bodyPr/>
                    <a:lstStyle/>
                    <a:p>
                      <a:pPr algn="l" fontAlgn="b"/>
                      <a:r>
                        <a:rPr lang="en-US" sz="1600" b="0" i="0" u="none" strike="noStrike" dirty="0" smtClean="0">
                          <a:solidFill>
                            <a:srgbClr val="000000"/>
                          </a:solidFill>
                          <a:latin typeface="Calibri"/>
                        </a:rPr>
                        <a:t>MANE-VU + VA</a:t>
                      </a:r>
                      <a:endParaRPr lang="en-US" sz="1600" b="0" i="0" u="none" strike="noStrike" dirty="0">
                        <a:solidFill>
                          <a:srgbClr val="000000"/>
                        </a:solidFill>
                        <a:latin typeface="Calibri"/>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11</a:t>
                      </a:r>
                    </a:p>
                  </a:txBody>
                  <a:tcPr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137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214</a:t>
                      </a:r>
                    </a:p>
                  </a:txBody>
                  <a:tcPr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1">
                <a:tc>
                  <a:txBody>
                    <a:bodyPr/>
                    <a:lstStyle/>
                    <a:p>
                      <a:pPr algn="l" fontAlgn="b"/>
                      <a:r>
                        <a:rPr lang="en-US" sz="1600" b="0" i="0" u="none" strike="noStrike" dirty="0">
                          <a:solidFill>
                            <a:srgbClr val="000000"/>
                          </a:solidFill>
                          <a:latin typeface="Calibri"/>
                        </a:rPr>
                        <a:t>SESARM</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8</a:t>
                      </a:r>
                    </a:p>
                  </a:txBody>
                  <a:tcPr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145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346</a:t>
                      </a:r>
                    </a:p>
                  </a:txBody>
                  <a:tcPr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725">
                <a:tc>
                  <a:txBody>
                    <a:bodyPr/>
                    <a:lstStyle/>
                    <a:p>
                      <a:pPr algn="l" fontAlgn="b"/>
                      <a:r>
                        <a:rPr lang="en-US" sz="1600" b="0" i="0" u="none" strike="noStrike" dirty="0">
                          <a:solidFill>
                            <a:srgbClr val="000000"/>
                          </a:solidFill>
                          <a:latin typeface="Calibri"/>
                        </a:rPr>
                        <a:t>WESTAR</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Arial"/>
                        </a:rPr>
                        <a:t>-</a:t>
                      </a:r>
                    </a:p>
                  </a:txBody>
                  <a:tcPr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259</a:t>
                      </a:r>
                    </a:p>
                  </a:txBody>
                  <a:tcPr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88949">
                <a:tc>
                  <a:txBody>
                    <a:bodyPr/>
                    <a:lstStyle/>
                    <a:p>
                      <a:pPr algn="r" fontAlgn="b"/>
                      <a:r>
                        <a:rPr lang="en-US" sz="1600" b="0" i="0" u="none" strike="noStrike">
                          <a:solidFill>
                            <a:srgbClr val="000000"/>
                          </a:solidFill>
                          <a:latin typeface="Calibri"/>
                        </a:rPr>
                        <a:t>Total:</a:t>
                      </a:r>
                    </a:p>
                  </a:txBody>
                  <a:tcPr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latin typeface="Calibri"/>
                        </a:rPr>
                        <a:t>28</a:t>
                      </a:r>
                    </a:p>
                  </a:txBody>
                  <a:tcPr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345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1,518</a:t>
                      </a:r>
                      <a:endParaRPr lang="en-US" sz="1600" b="0" i="0" u="none" strike="noStrike" dirty="0">
                        <a:solidFill>
                          <a:srgbClr val="000000"/>
                        </a:solidFill>
                        <a:latin typeface="Calibri"/>
                      </a:endParaRPr>
                    </a:p>
                  </a:txBody>
                  <a:tcPr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1026" name="Picture 2" descr="C:\Users\hashenafi\Downloads\regions.png"/>
          <p:cNvPicPr>
            <a:picLocks noChangeAspect="1" noChangeArrowheads="1"/>
          </p:cNvPicPr>
          <p:nvPr/>
        </p:nvPicPr>
        <p:blipFill>
          <a:blip r:embed="rId3" cstate="print"/>
          <a:srcRect/>
          <a:stretch>
            <a:fillRect/>
          </a:stretch>
        </p:blipFill>
        <p:spPr bwMode="auto">
          <a:xfrm>
            <a:off x="152400" y="2057400"/>
            <a:ext cx="4239217" cy="383911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r>
              <a:rPr lang="en-US" sz="2800" b="1" dirty="0" smtClean="0"/>
              <a:t>Compare 2016 and 2011 Peaking Profiles – Coal</a:t>
            </a:r>
            <a:endParaRPr lang="en-US" sz="2800" b="1" dirty="0"/>
          </a:p>
        </p:txBody>
      </p:sp>
      <p:graphicFrame>
        <p:nvGraphicFramePr>
          <p:cNvPr id="4" name="Chart 3"/>
          <p:cNvGraphicFramePr>
            <a:graphicFrameLocks noGrp="1"/>
          </p:cNvGraphicFramePr>
          <p:nvPr/>
        </p:nvGraphicFramePr>
        <p:xfrm>
          <a:off x="0" y="533400"/>
          <a:ext cx="4724400" cy="31502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Grp="1"/>
          </p:cNvGraphicFramePr>
          <p:nvPr/>
        </p:nvGraphicFramePr>
        <p:xfrm>
          <a:off x="4572000" y="533400"/>
          <a:ext cx="4413198"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nvGraphicFramePr>
        <p:xfrm>
          <a:off x="0" y="3631524"/>
          <a:ext cx="4876800" cy="32264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noGrp="1"/>
          </p:cNvGraphicFramePr>
          <p:nvPr/>
        </p:nvGraphicFramePr>
        <p:xfrm>
          <a:off x="4648200" y="3657600"/>
          <a:ext cx="4495800" cy="3200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457200"/>
          </a:xfrm>
        </p:spPr>
        <p:txBody>
          <a:bodyPr>
            <a:noAutofit/>
          </a:bodyPr>
          <a:lstStyle/>
          <a:p>
            <a:r>
              <a:rPr lang="en-US" sz="2800" b="1" dirty="0" smtClean="0"/>
              <a:t>Compare 2016 and 2011 Peaking Profiles – Oil</a:t>
            </a:r>
            <a:endParaRPr lang="en-US" sz="2800" b="1" dirty="0"/>
          </a:p>
        </p:txBody>
      </p:sp>
      <p:graphicFrame>
        <p:nvGraphicFramePr>
          <p:cNvPr id="6" name="Chart 5"/>
          <p:cNvGraphicFramePr>
            <a:graphicFrameLocks noGrp="1"/>
          </p:cNvGraphicFramePr>
          <p:nvPr/>
        </p:nvGraphicFramePr>
        <p:xfrm>
          <a:off x="0" y="533400"/>
          <a:ext cx="47244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noGrp="1"/>
          </p:cNvGraphicFramePr>
          <p:nvPr/>
        </p:nvGraphicFramePr>
        <p:xfrm>
          <a:off x="4572000" y="533401"/>
          <a:ext cx="45720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Grp="1"/>
          </p:cNvGraphicFramePr>
          <p:nvPr/>
        </p:nvGraphicFramePr>
        <p:xfrm>
          <a:off x="0" y="3581400"/>
          <a:ext cx="47244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nvGraphicFramePr>
        <p:xfrm>
          <a:off x="4565480" y="3555324"/>
          <a:ext cx="4578520" cy="330267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457200"/>
          </a:xfrm>
        </p:spPr>
        <p:txBody>
          <a:bodyPr>
            <a:noAutofit/>
          </a:bodyPr>
          <a:lstStyle/>
          <a:p>
            <a:r>
              <a:rPr lang="en-US" sz="2800" b="1" dirty="0" smtClean="0"/>
              <a:t>Compare 2016 and 2011 Peaking Profiles – Gas</a:t>
            </a:r>
            <a:endParaRPr lang="en-US" sz="2800" b="1" dirty="0"/>
          </a:p>
        </p:txBody>
      </p:sp>
      <p:graphicFrame>
        <p:nvGraphicFramePr>
          <p:cNvPr id="3" name="Chart 2"/>
          <p:cNvGraphicFramePr>
            <a:graphicFrameLocks noGrp="1"/>
          </p:cNvGraphicFramePr>
          <p:nvPr/>
        </p:nvGraphicFramePr>
        <p:xfrm>
          <a:off x="0" y="533400"/>
          <a:ext cx="47244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Grp="1"/>
          </p:cNvGraphicFramePr>
          <p:nvPr/>
        </p:nvGraphicFramePr>
        <p:xfrm>
          <a:off x="4572000" y="533400"/>
          <a:ext cx="45720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nvGraphicFramePr>
        <p:xfrm>
          <a:off x="0" y="3581400"/>
          <a:ext cx="47244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noGrp="1"/>
          </p:cNvGraphicFramePr>
          <p:nvPr/>
        </p:nvGraphicFramePr>
        <p:xfrm>
          <a:off x="4572000" y="3581400"/>
          <a:ext cx="4572000" cy="3276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235002" y="278723"/>
          <a:ext cx="8673996" cy="630055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3506</TotalTime>
  <Words>1673</Words>
  <Application>Microsoft Office PowerPoint</Application>
  <PresentationFormat>On-screen Show (4:3)</PresentationFormat>
  <Paragraphs>210</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MDE Work on Small EGU Temporalization &amp; ERTAC EGU Inventory Split  Updates for 2016 Platform</vt:lpstr>
      <vt:lpstr>Overview of Small EGU Temporalization Work for 2011 Platform</vt:lpstr>
      <vt:lpstr>Status of Small EGU Temporalization Work for 2016 Platform</vt:lpstr>
      <vt:lpstr>What went into creating the 2016 profiles?</vt:lpstr>
      <vt:lpstr>How many units in each region/fuel bin?</vt:lpstr>
      <vt:lpstr>Compare 2016 and 2011 Peaking Profiles – Coal</vt:lpstr>
      <vt:lpstr>Compare 2016 and 2011 Peaking Profiles – Oil</vt:lpstr>
      <vt:lpstr>Compare 2016 and 2011 Peaking Profiles – Gas</vt:lpstr>
      <vt:lpstr>Slide 9</vt:lpstr>
      <vt:lpstr>Diurnal profiles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Notes on Diurnal Profiles</vt:lpstr>
      <vt:lpstr>What units will the profiles be applied to?</vt:lpstr>
      <vt:lpstr>Slide 32</vt:lpstr>
      <vt:lpstr>Slide 33</vt:lpstr>
      <vt:lpstr>Slide 34</vt:lpstr>
      <vt:lpstr>Next steps for Small EGU Temporalization</vt:lpstr>
      <vt:lpstr>Point Inventory Sector Split</vt:lpstr>
      <vt:lpstr>Process for 2016 Alpha Inventory Split</vt:lpstr>
      <vt:lpstr>Extra Slides</vt:lpstr>
      <vt:lpstr>Slide 39</vt:lpstr>
      <vt:lpstr>Slide 40</vt:lpstr>
    </vt:vector>
  </TitlesOfParts>
  <Company>MDE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MDE Work on Small EGU Temporalization &amp; ERTAC EGU Inventory Split  Updates for 2016 Platform</dc:title>
  <dc:creator>HA</dc:creator>
  <cp:lastModifiedBy>HA</cp:lastModifiedBy>
  <cp:revision>352</cp:revision>
  <dcterms:created xsi:type="dcterms:W3CDTF">2018-09-24T16:16:43Z</dcterms:created>
  <dcterms:modified xsi:type="dcterms:W3CDTF">2018-09-27T21:53:33Z</dcterms:modified>
</cp:coreProperties>
</file>